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4"/>
    <p:sldMasterId id="2147483805" r:id="rId5"/>
    <p:sldMasterId id="2147483660" r:id="rId6"/>
    <p:sldMasterId id="2147483769" r:id="rId7"/>
    <p:sldMasterId id="2147483783" r:id="rId8"/>
    <p:sldMasterId id="2147483702" r:id="rId9"/>
  </p:sldMasterIdLst>
  <p:notesMasterIdLst>
    <p:notesMasterId r:id="rId13"/>
  </p:notesMasterIdLst>
  <p:handoutMasterIdLst>
    <p:handoutMasterId r:id="rId14"/>
  </p:handoutMasterIdLst>
  <p:sldIdLst>
    <p:sldId id="262" r:id="rId10"/>
    <p:sldId id="264" r:id="rId11"/>
    <p:sldId id="263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rand assets" id="{0A6C7A2C-CA7E-4E4A-B140-3B01E5D5A805}">
          <p14:sldIdLst>
            <p14:sldId id="262"/>
            <p14:sldId id="264"/>
            <p14:sldId id="263"/>
          </p14:sldIdLst>
        </p14:section>
        <p14:section name="Slides" id="{B1A0F691-44A2-B043-A280-E75A515B3BB7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0B04E53-963D-2641-0D11-F454BC72AB54}" name="Mathilde Havsvinge" initials="MH" userId="S::Mathilde.Havsvinge@resurs.se::026ef64f-9f0f-4804-9159-ce93a72e82dc" providerId="AD"/>
  <p188:author id="{205DDF68-2B03-309A-DB11-F7E7A7173B7A}" name="Arash Eftekhari" initials="AE" userId="S::arash.eftekhari@resurs.se::43490487-1adc-4061-b064-0bf425a9a7f6" providerId="AD"/>
  <p188:author id="{0637C36C-119D-0FD6-2D80-7E2F2DB58396}" name="Andreas Cato" initials="AC" userId="S::andreas.cato@resurs.se::f3bbab1b-5609-4705-b686-7f6145912836" providerId="AD"/>
  <p188:author id="{9461C087-649B-1226-905B-4ABA28733294}" name="Aras Dafgård Amoli" initials="ADA" userId="S::arasdafgard.amoli@resurs.se::4020f80b-1932-4d55-8643-505f612c0aa1" providerId="AD"/>
  <p188:author id="{26235991-7B87-0D07-2274-87FF03F55BB2}" name="Emma Karvik" initials="EK" userId="S::emma.karvik@resurs.se::7bfda905-a10d-4e25-92fc-3bfd168c6c70" providerId="AD"/>
  <p188:author id="{C7BF31CB-C933-14F3-6B79-B8BCBF24B9E7}" name="Mathilde Havsvinge" initials="MH" userId="S::mathilde.havsvinge@resurs.se::026ef64f-9f0f-4804-9159-ce93a72e82dc" providerId="AD"/>
  <p188:author id="{0FEC03E6-3960-7226-E890-8F9A3D9E6889}" name="Mattias Ekman" initials="ME" userId="S::mattias.ekman@resurs.se::d07f8020-8342-407c-bab1-01e9fdcfec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4444"/>
    <a:srgbClr val="2C2C2B"/>
    <a:srgbClr val="FFEC89"/>
    <a:srgbClr val="DBEFE8"/>
    <a:srgbClr val="393838"/>
    <a:srgbClr val="FAF1F1"/>
    <a:srgbClr val="F7EEEE"/>
    <a:srgbClr val="F5ECEC"/>
    <a:srgbClr val="F1EAE8"/>
    <a:srgbClr val="FF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F28653-A15A-48F6-8F57-8D6C266D2ECA}" v="3" dt="2025-10-29T09:57:18.6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82"/>
    <p:restoredTop sz="94720"/>
  </p:normalViewPr>
  <p:slideViewPr>
    <p:cSldViewPr snapToGrid="0">
      <p:cViewPr varScale="1">
        <p:scale>
          <a:sx n="77" d="100"/>
          <a:sy n="77" d="100"/>
        </p:scale>
        <p:origin x="11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E78D34-53A4-CAE5-4A2E-A73AACEF10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>
              <a:latin typeface="Montserrat" pitchFamily="2" charset="77"/>
            </a:endParaRP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C632141-4157-3CD3-D5D3-3D5E7E91B5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2781A-799E-164C-AE59-7BB3CB414787}" type="datetimeFigureOut">
              <a:rPr lang="sv-SE" smtClean="0">
                <a:latin typeface="Montserrat" pitchFamily="2" charset="77"/>
              </a:rPr>
              <a:t>2025-11-03</a:t>
            </a:fld>
            <a:endParaRPr lang="sv-SE">
              <a:latin typeface="Montserrat" pitchFamily="2" charset="77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8ABF9BF-9491-D92B-3C2B-7C170915E2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>
              <a:latin typeface="Montserrat" pitchFamily="2" charset="77"/>
            </a:endParaRP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C036FF9-7D18-F956-6E7D-0F31A1A2B0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70064-1330-8643-ACE4-4CFA1655EBEF}" type="slidenum">
              <a:rPr lang="sv-SE" smtClean="0">
                <a:latin typeface="Montserrat" pitchFamily="2" charset="77"/>
              </a:rPr>
              <a:t>‹#›</a:t>
            </a:fld>
            <a:endParaRPr lang="sv-SE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6103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ontserrat" pitchFamily="2" charset="77"/>
              </a:defRPr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ontserrat" pitchFamily="2" charset="77"/>
              </a:defRPr>
            </a:lvl1pPr>
          </a:lstStyle>
          <a:p>
            <a:fld id="{FB03450B-2068-8C47-84DD-603A8F9A6755}" type="datetimeFigureOut">
              <a:rPr lang="sv-SE" smtClean="0"/>
              <a:pPr/>
              <a:t>2025-11-03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ontserrat" pitchFamily="2" charset="77"/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ontserrat" pitchFamily="2" charset="77"/>
              </a:defRPr>
            </a:lvl1pPr>
          </a:lstStyle>
          <a:p>
            <a:fld id="{496DDA0B-897E-4D49-9CC2-D71723BC39C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657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ontserrat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urs_ordbild">
            <a:extLst>
              <a:ext uri="{FF2B5EF4-FFF2-40B4-BE49-F238E27FC236}">
                <a16:creationId xmlns:a16="http://schemas.microsoft.com/office/drawing/2014/main" id="{CA58A4B7-EF87-9C09-0C14-9781716BAD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3" name="Bild 2">
            <a:extLst>
              <a:ext uri="{FF2B5EF4-FFF2-40B4-BE49-F238E27FC236}">
                <a16:creationId xmlns:a16="http://schemas.microsoft.com/office/drawing/2014/main" id="{3FE4BCE6-DA56-6117-9229-9A7E47D10FE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28738" y="3215848"/>
            <a:ext cx="2334521" cy="42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16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7377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360EA179-FFE3-E3CC-C2B6-0E7002C73B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9869884E-8CD7-1ABD-E7B9-A4DE503986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63282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A4A4E2D-7C1E-908B-0E2A-9EFC72785F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A1BA5FA7-498E-C325-7059-FE6131C931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B8DBFF60-E75C-C062-AE5A-041D243D22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3562" y="2131200"/>
            <a:ext cx="7438460" cy="3997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3389154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2F5FD9D8-515E-8070-CBB0-DBF2F6B08A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91CBC31C-79EF-7D69-74F0-5666E02157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6DB75F-9C42-0466-41C5-67D36D361A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95231F4E-82C6-1ADA-5A0C-1DB9E9CC9D1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3972215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box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0BDD38D-1F85-B381-CF9C-86B5CDF525FA}"/>
              </a:ext>
            </a:extLst>
          </p:cNvPr>
          <p:cNvSpPr/>
          <p:nvPr userDrawn="1"/>
        </p:nvSpPr>
        <p:spPr>
          <a:xfrm>
            <a:off x="750092" y="1954460"/>
            <a:ext cx="5199493" cy="4120452"/>
          </a:xfrm>
          <a:prstGeom prst="roundRect">
            <a:avLst>
              <a:gd name="adj" fmla="val 7014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ktangel med rundade hörn 2">
            <a:extLst>
              <a:ext uri="{FF2B5EF4-FFF2-40B4-BE49-F238E27FC236}">
                <a16:creationId xmlns:a16="http://schemas.microsoft.com/office/drawing/2014/main" id="{4EE54E91-16D6-C533-C976-74F8F762F38E}"/>
              </a:ext>
            </a:extLst>
          </p:cNvPr>
          <p:cNvSpPr/>
          <p:nvPr userDrawn="1"/>
        </p:nvSpPr>
        <p:spPr>
          <a:xfrm>
            <a:off x="6242417" y="1956147"/>
            <a:ext cx="5199493" cy="4120453"/>
          </a:xfrm>
          <a:prstGeom prst="roundRect">
            <a:avLst>
              <a:gd name="adj" fmla="val 7014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text 8">
            <a:extLst>
              <a:ext uri="{FF2B5EF4-FFF2-40B4-BE49-F238E27FC236}">
                <a16:creationId xmlns:a16="http://schemas.microsoft.com/office/drawing/2014/main" id="{FE40EFB8-4644-EF35-55C3-649ACFCC7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7CC25EA-D7AF-0723-17A7-83914D274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F727B8FE-C3D2-DC45-2F10-5189DBC1AA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84861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E3DD4328-21DD-2FC7-8277-9D92805E049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677186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783291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5224550"/>
            <a:ext cx="11634537" cy="1633450"/>
          </a:xfrm>
          <a:prstGeom prst="round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544332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741581"/>
            <a:ext cx="10223500" cy="622087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402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4776490"/>
            <a:ext cx="11634537" cy="2081510"/>
          </a:xfrm>
          <a:prstGeom prst="round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499526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293521"/>
            <a:ext cx="10223500" cy="1070148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423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(right sid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429B169-8C2C-2A47-997A-3879EF6351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06BA0737-85B6-99DD-EC6F-0A0EAA5D5E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A54C767-6C02-1FFF-10AB-AA711EA1CBE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7316152" cy="3670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9" name="Frihandsfigur 8">
            <a:extLst>
              <a:ext uri="{FF2B5EF4-FFF2-40B4-BE49-F238E27FC236}">
                <a16:creationId xmlns:a16="http://schemas.microsoft.com/office/drawing/2014/main" id="{F5896257-1911-E40B-7267-7FBFCC2CCAE6}"/>
              </a:ext>
            </a:extLst>
          </p:cNvPr>
          <p:cNvSpPr/>
          <p:nvPr userDrawn="1"/>
        </p:nvSpPr>
        <p:spPr>
          <a:xfrm>
            <a:off x="8700246" y="0"/>
            <a:ext cx="3491754" cy="6858000"/>
          </a:xfrm>
          <a:custGeom>
            <a:avLst/>
            <a:gdLst>
              <a:gd name="connsiteX0" fmla="*/ 706415 w 3491754"/>
              <a:gd name="connsiteY0" fmla="*/ 0 h 6858000"/>
              <a:gd name="connsiteX1" fmla="*/ 3491754 w 3491754"/>
              <a:gd name="connsiteY1" fmla="*/ 0 h 6858000"/>
              <a:gd name="connsiteX2" fmla="*/ 3491754 w 3491754"/>
              <a:gd name="connsiteY2" fmla="*/ 6858000 h 6858000"/>
              <a:gd name="connsiteX3" fmla="*/ 0 w 3491754"/>
              <a:gd name="connsiteY3" fmla="*/ 6858000 h 6858000"/>
              <a:gd name="connsiteX4" fmla="*/ 0 w 3491754"/>
              <a:gd name="connsiteY4" fmla="*/ 706415 h 6858000"/>
              <a:gd name="connsiteX5" fmla="*/ 706415 w 3491754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1754" h="6858000">
                <a:moveTo>
                  <a:pt x="706415" y="0"/>
                </a:moveTo>
                <a:lnTo>
                  <a:pt x="3491754" y="0"/>
                </a:lnTo>
                <a:lnTo>
                  <a:pt x="3491754" y="6858000"/>
                </a:lnTo>
                <a:lnTo>
                  <a:pt x="0" y="6858000"/>
                </a:lnTo>
                <a:lnTo>
                  <a:pt x="0" y="706415"/>
                </a:lnTo>
                <a:cubicBezTo>
                  <a:pt x="0" y="316273"/>
                  <a:pt x="316273" y="0"/>
                  <a:pt x="70641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10" name="Platshållare för text 8">
            <a:extLst>
              <a:ext uri="{FF2B5EF4-FFF2-40B4-BE49-F238E27FC236}">
                <a16:creationId xmlns:a16="http://schemas.microsoft.com/office/drawing/2014/main" id="{64D44A24-34E8-6530-952F-015A9837C8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47891" y="802105"/>
            <a:ext cx="263771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7FCE65B3-B443-1377-4ADE-87D95FCBAE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47891" y="1200834"/>
            <a:ext cx="2637710" cy="4672013"/>
          </a:xfrm>
          <a:prstGeom prst="rect">
            <a:avLst/>
          </a:prstGeom>
        </p:spPr>
        <p:txBody>
          <a:bodyPr numCol="1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0B491119-6EA0-174F-0C03-D3E1A26E6A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404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with 1/2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0"/>
            <a:ext cx="5065200" cy="429909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27" name="Platshållare för bild 20">
            <a:extLst>
              <a:ext uri="{FF2B5EF4-FFF2-40B4-BE49-F238E27FC236}">
                <a16:creationId xmlns:a16="http://schemas.microsoft.com/office/drawing/2014/main" id="{1EFD9AC5-521A-DC32-22F6-3455DFD7FD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</p:spTree>
    <p:extLst>
      <p:ext uri="{BB962C8B-B14F-4D97-AF65-F5344CB8AC3E}">
        <p14:creationId xmlns:p14="http://schemas.microsoft.com/office/powerpoint/2010/main" val="9174342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2 color backgrund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6375913" y="501446"/>
            <a:ext cx="5322500" cy="5928852"/>
          </a:xfrm>
          <a:prstGeom prst="round1Rect">
            <a:avLst>
              <a:gd name="adj" fmla="val 2132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21910" y="1191002"/>
            <a:ext cx="4365522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1533177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headline and log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5">
            <a:extLst>
              <a:ext uri="{FF2B5EF4-FFF2-40B4-BE49-F238E27FC236}">
                <a16:creationId xmlns:a16="http://schemas.microsoft.com/office/drawing/2014/main" id="{EECD13C4-E3E2-7183-1029-97F1518826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7" name="Platshållare för text 15">
            <a:extLst>
              <a:ext uri="{FF2B5EF4-FFF2-40B4-BE49-F238E27FC236}">
                <a16:creationId xmlns:a16="http://schemas.microsoft.com/office/drawing/2014/main" id="{181EE7C9-2860-0626-E99A-B77A2D5110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5" name="Platshållare för text 15">
            <a:extLst>
              <a:ext uri="{FF2B5EF4-FFF2-40B4-BE49-F238E27FC236}">
                <a16:creationId xmlns:a16="http://schemas.microsoft.com/office/drawing/2014/main" id="{1EE95189-C7BF-6935-DEF1-FEB7CBC88A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rgbClr val="393838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Date XXXX-XX-XX</a:t>
            </a:r>
          </a:p>
        </p:txBody>
      </p:sp>
      <p:pic>
        <p:nvPicPr>
          <p:cNvPr id="2" name="Bild 1">
            <a:extLst>
              <a:ext uri="{FF2B5EF4-FFF2-40B4-BE49-F238E27FC236}">
                <a16:creationId xmlns:a16="http://schemas.microsoft.com/office/drawing/2014/main" id="{406A4510-79EB-E546-8230-1407783705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1404" y="5945098"/>
            <a:ext cx="1269192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966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3 color backgrund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5" y="1200834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 dirty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2" y="781400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7" y="2131201"/>
            <a:ext cx="6701965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7855973" y="501446"/>
            <a:ext cx="3842439" cy="5928852"/>
          </a:xfrm>
          <a:prstGeom prst="round1Rect">
            <a:avLst>
              <a:gd name="adj" fmla="val 2132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0997" y="1191002"/>
            <a:ext cx="2792389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988382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tep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E7DDD5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A878D6D-C079-B2C0-27EE-C85A6AC22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E7DDD5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E7DDD5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4517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k 10">
            <a:extLst>
              <a:ext uri="{FF2B5EF4-FFF2-40B4-BE49-F238E27FC236}">
                <a16:creationId xmlns:a16="http://schemas.microsoft.com/office/drawing/2014/main" id="{C877C384-8EF9-04AA-0D25-99B3A5E75789}"/>
              </a:ext>
            </a:extLst>
          </p:cNvPr>
          <p:cNvCxnSpPr>
            <a:cxnSpLocks/>
          </p:cNvCxnSpPr>
          <p:nvPr userDrawn="1"/>
        </p:nvCxnSpPr>
        <p:spPr>
          <a:xfrm>
            <a:off x="5493854" y="1856626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6BF4D471-59A9-C05A-7DDB-1117AF31DFCB}"/>
              </a:ext>
            </a:extLst>
          </p:cNvPr>
          <p:cNvCxnSpPr>
            <a:cxnSpLocks/>
          </p:cNvCxnSpPr>
          <p:nvPr userDrawn="1"/>
        </p:nvCxnSpPr>
        <p:spPr>
          <a:xfrm>
            <a:off x="5493854" y="3188724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47E92BC0-4DE8-C49E-F7AF-41331555E716}"/>
              </a:ext>
            </a:extLst>
          </p:cNvPr>
          <p:cNvCxnSpPr>
            <a:cxnSpLocks/>
          </p:cNvCxnSpPr>
          <p:nvPr userDrawn="1"/>
        </p:nvCxnSpPr>
        <p:spPr>
          <a:xfrm>
            <a:off x="5493854" y="4520821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6FB2528-1606-A665-46F2-5C5F5AEA9C3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922372" y="1633426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5A197FFD-50BF-E2A6-962A-70926CF6D413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22371" y="2965524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9" name="Platshållare för text 2">
            <a:extLst>
              <a:ext uri="{FF2B5EF4-FFF2-40B4-BE49-F238E27FC236}">
                <a16:creationId xmlns:a16="http://schemas.microsoft.com/office/drawing/2014/main" id="{44704BBC-7653-F011-3175-F7FE17A3846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22371" y="4297621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20" name="Platshållare för innehåll 2">
            <a:extLst>
              <a:ext uri="{FF2B5EF4-FFF2-40B4-BE49-F238E27FC236}">
                <a16:creationId xmlns:a16="http://schemas.microsoft.com/office/drawing/2014/main" id="{D1D7DD85-8FE0-88C4-F906-686E9A388D6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841037" y="1595017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1" name="Platshållare för innehåll 2">
            <a:extLst>
              <a:ext uri="{FF2B5EF4-FFF2-40B4-BE49-F238E27FC236}">
                <a16:creationId xmlns:a16="http://schemas.microsoft.com/office/drawing/2014/main" id="{5A7DDD78-F4B1-A94E-5307-EA7225090B69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841036" y="2927115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15D88623-5EEF-8287-E9C7-B9B694D95D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841035" y="4259212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24529972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091241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360EA179-FFE3-E3CC-C2B6-0E7002C73B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9869884E-8CD7-1ABD-E7B9-A4DE503986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76415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A4A4E2D-7C1E-908B-0E2A-9EFC72785F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A1BA5FA7-498E-C325-7059-FE6131C931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B8DBFF60-E75C-C062-AE5A-041D243D22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3562" y="2131200"/>
            <a:ext cx="7438460" cy="3997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19822397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2F5FD9D8-515E-8070-CBB0-DBF2F6B08A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91CBC31C-79EF-7D69-74F0-5666E02157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6DB75F-9C42-0466-41C5-67D36D361A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95231F4E-82C6-1ADA-5A0C-1DB9E9CC9D1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10178079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0BDD38D-1F85-B381-CF9C-86B5CDF525FA}"/>
              </a:ext>
            </a:extLst>
          </p:cNvPr>
          <p:cNvSpPr/>
          <p:nvPr userDrawn="1"/>
        </p:nvSpPr>
        <p:spPr>
          <a:xfrm>
            <a:off x="750092" y="1954460"/>
            <a:ext cx="5199493" cy="4120452"/>
          </a:xfrm>
          <a:prstGeom prst="roundRect">
            <a:avLst>
              <a:gd name="adj" fmla="val 701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ktangel med rundade hörn 2">
            <a:extLst>
              <a:ext uri="{FF2B5EF4-FFF2-40B4-BE49-F238E27FC236}">
                <a16:creationId xmlns:a16="http://schemas.microsoft.com/office/drawing/2014/main" id="{4EE54E91-16D6-C533-C976-74F8F762F38E}"/>
              </a:ext>
            </a:extLst>
          </p:cNvPr>
          <p:cNvSpPr/>
          <p:nvPr userDrawn="1"/>
        </p:nvSpPr>
        <p:spPr>
          <a:xfrm>
            <a:off x="6242417" y="1956147"/>
            <a:ext cx="5199493" cy="4120453"/>
          </a:xfrm>
          <a:prstGeom prst="roundRect">
            <a:avLst>
              <a:gd name="adj" fmla="val 701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text 8">
            <a:extLst>
              <a:ext uri="{FF2B5EF4-FFF2-40B4-BE49-F238E27FC236}">
                <a16:creationId xmlns:a16="http://schemas.microsoft.com/office/drawing/2014/main" id="{FE40EFB8-4644-EF35-55C3-649ACFCC7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7CC25EA-D7AF-0723-17A7-83914D274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F727B8FE-C3D2-DC45-2F10-5189DBC1AA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84861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E3DD4328-21DD-2FC7-8277-9D92805E049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677186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8931149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5224550"/>
            <a:ext cx="11634537" cy="163345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544332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741581"/>
            <a:ext cx="10223500" cy="622087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793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4776490"/>
            <a:ext cx="11634537" cy="208151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499526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293521"/>
            <a:ext cx="10223500" cy="1070148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18" name="resurs_ordbild">
            <a:extLst>
              <a:ext uri="{FF2B5EF4-FFF2-40B4-BE49-F238E27FC236}">
                <a16:creationId xmlns:a16="http://schemas.microsoft.com/office/drawing/2014/main" id="{55FBE7FD-4110-CF06-4518-1607DB22C9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12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shape, headline and 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9323CB21-90F2-6275-7B49-0F29ADC6282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solidFill>
                <a:srgbClr val="393838"/>
              </a:solidFill>
              <a:latin typeface="Montserrat" pitchFamily="2" charset="77"/>
            </a:endParaRPr>
          </a:p>
        </p:txBody>
      </p:sp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8" name="Platshållare för text 15">
            <a:extLst>
              <a:ext uri="{FF2B5EF4-FFF2-40B4-BE49-F238E27FC236}">
                <a16:creationId xmlns:a16="http://schemas.microsoft.com/office/drawing/2014/main" id="{3CA16843-4A72-45EE-EEF4-E5E932D27D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24AA8493-2BCB-232D-844C-DA8EE4B651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3" name="Platshållare för text 15">
            <a:extLst>
              <a:ext uri="{FF2B5EF4-FFF2-40B4-BE49-F238E27FC236}">
                <a16:creationId xmlns:a16="http://schemas.microsoft.com/office/drawing/2014/main" id="{9382DA92-FE86-510C-7FF7-0ED255C064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rgbClr val="393838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Date XXXX-XX-XX</a:t>
            </a:r>
          </a:p>
        </p:txBody>
      </p:sp>
      <p:pic>
        <p:nvPicPr>
          <p:cNvPr id="10" name="Graphic 7">
            <a:extLst>
              <a:ext uri="{FF2B5EF4-FFF2-40B4-BE49-F238E27FC236}">
                <a16:creationId xmlns:a16="http://schemas.microsoft.com/office/drawing/2014/main" id="{C5E28E96-921F-1337-EAC3-F4EB799091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  <p:pic>
        <p:nvPicPr>
          <p:cNvPr id="5" name="Bild 4">
            <a:extLst>
              <a:ext uri="{FF2B5EF4-FFF2-40B4-BE49-F238E27FC236}">
                <a16:creationId xmlns:a16="http://schemas.microsoft.com/office/drawing/2014/main" id="{BBDB0CF9-79DF-152D-A4A9-36835E29844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61404" y="5945098"/>
            <a:ext cx="1269192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7000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(right s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429B169-8C2C-2A47-997A-3879EF6351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06BA0737-85B6-99DD-EC6F-0A0EAA5D5E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A54C767-6C02-1FFF-10AB-AA711EA1CBE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7316152" cy="3670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9" name="Frihandsfigur 8">
            <a:extLst>
              <a:ext uri="{FF2B5EF4-FFF2-40B4-BE49-F238E27FC236}">
                <a16:creationId xmlns:a16="http://schemas.microsoft.com/office/drawing/2014/main" id="{F5896257-1911-E40B-7267-7FBFCC2CCAE6}"/>
              </a:ext>
            </a:extLst>
          </p:cNvPr>
          <p:cNvSpPr/>
          <p:nvPr userDrawn="1"/>
        </p:nvSpPr>
        <p:spPr>
          <a:xfrm>
            <a:off x="8700246" y="0"/>
            <a:ext cx="3491754" cy="6858000"/>
          </a:xfrm>
          <a:custGeom>
            <a:avLst/>
            <a:gdLst>
              <a:gd name="connsiteX0" fmla="*/ 706415 w 3491754"/>
              <a:gd name="connsiteY0" fmla="*/ 0 h 6858000"/>
              <a:gd name="connsiteX1" fmla="*/ 3491754 w 3491754"/>
              <a:gd name="connsiteY1" fmla="*/ 0 h 6858000"/>
              <a:gd name="connsiteX2" fmla="*/ 3491754 w 3491754"/>
              <a:gd name="connsiteY2" fmla="*/ 6858000 h 6858000"/>
              <a:gd name="connsiteX3" fmla="*/ 0 w 3491754"/>
              <a:gd name="connsiteY3" fmla="*/ 6858000 h 6858000"/>
              <a:gd name="connsiteX4" fmla="*/ 0 w 3491754"/>
              <a:gd name="connsiteY4" fmla="*/ 706415 h 6858000"/>
              <a:gd name="connsiteX5" fmla="*/ 706415 w 3491754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1754" h="6858000">
                <a:moveTo>
                  <a:pt x="706415" y="0"/>
                </a:moveTo>
                <a:lnTo>
                  <a:pt x="3491754" y="0"/>
                </a:lnTo>
                <a:lnTo>
                  <a:pt x="3491754" y="6858000"/>
                </a:lnTo>
                <a:lnTo>
                  <a:pt x="0" y="6858000"/>
                </a:lnTo>
                <a:lnTo>
                  <a:pt x="0" y="706415"/>
                </a:lnTo>
                <a:cubicBezTo>
                  <a:pt x="0" y="316273"/>
                  <a:pt x="316273" y="0"/>
                  <a:pt x="70641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10" name="Platshållare för text 8">
            <a:extLst>
              <a:ext uri="{FF2B5EF4-FFF2-40B4-BE49-F238E27FC236}">
                <a16:creationId xmlns:a16="http://schemas.microsoft.com/office/drawing/2014/main" id="{64D44A24-34E8-6530-952F-015A9837C8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47891" y="802105"/>
            <a:ext cx="263771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7FCE65B3-B443-1377-4ADE-87D95FCBAE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47891" y="1200834"/>
            <a:ext cx="2637710" cy="4672013"/>
          </a:xfrm>
          <a:prstGeom prst="rect">
            <a:avLst/>
          </a:prstGeom>
        </p:spPr>
        <p:txBody>
          <a:bodyPr numCol="1"/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8528DA1E-E831-DFB9-B866-F3EBBF0574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5433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with 1/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0"/>
            <a:ext cx="5065200" cy="429909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27" name="Platshållare för bild 20">
            <a:extLst>
              <a:ext uri="{FF2B5EF4-FFF2-40B4-BE49-F238E27FC236}">
                <a16:creationId xmlns:a16="http://schemas.microsoft.com/office/drawing/2014/main" id="{1EFD9AC5-521A-DC32-22F6-3455DFD7FD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1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</p:spTree>
    <p:extLst>
      <p:ext uri="{BB962C8B-B14F-4D97-AF65-F5344CB8AC3E}">
        <p14:creationId xmlns:p14="http://schemas.microsoft.com/office/powerpoint/2010/main" val="3894501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2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6375913" y="501446"/>
            <a:ext cx="5322500" cy="5928852"/>
          </a:xfrm>
          <a:prstGeom prst="round1Rect">
            <a:avLst>
              <a:gd name="adj" fmla="val 2132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21910" y="1191002"/>
            <a:ext cx="4365522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254197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3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5" y="1200834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 dirty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2" y="781400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7" y="2131201"/>
            <a:ext cx="6701965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tx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7855973" y="501446"/>
            <a:ext cx="3842439" cy="5928852"/>
          </a:xfrm>
          <a:prstGeom prst="round1Rect">
            <a:avLst>
              <a:gd name="adj" fmla="val 2132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0997" y="1191002"/>
            <a:ext cx="2792389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tx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15739661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A878D6D-C079-B2C0-27EE-C85A6AC22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91007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k 10">
            <a:extLst>
              <a:ext uri="{FF2B5EF4-FFF2-40B4-BE49-F238E27FC236}">
                <a16:creationId xmlns:a16="http://schemas.microsoft.com/office/drawing/2014/main" id="{C877C384-8EF9-04AA-0D25-99B3A5E75789}"/>
              </a:ext>
            </a:extLst>
          </p:cNvPr>
          <p:cNvCxnSpPr>
            <a:cxnSpLocks/>
          </p:cNvCxnSpPr>
          <p:nvPr userDrawn="1"/>
        </p:nvCxnSpPr>
        <p:spPr>
          <a:xfrm>
            <a:off x="5493854" y="1856626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6BF4D471-59A9-C05A-7DDB-1117AF31DFCB}"/>
              </a:ext>
            </a:extLst>
          </p:cNvPr>
          <p:cNvCxnSpPr>
            <a:cxnSpLocks/>
          </p:cNvCxnSpPr>
          <p:nvPr userDrawn="1"/>
        </p:nvCxnSpPr>
        <p:spPr>
          <a:xfrm>
            <a:off x="5493854" y="3188724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47E92BC0-4DE8-C49E-F7AF-41331555E716}"/>
              </a:ext>
            </a:extLst>
          </p:cNvPr>
          <p:cNvCxnSpPr>
            <a:cxnSpLocks/>
          </p:cNvCxnSpPr>
          <p:nvPr userDrawn="1"/>
        </p:nvCxnSpPr>
        <p:spPr>
          <a:xfrm>
            <a:off x="5493854" y="4520821"/>
            <a:ext cx="1157767" cy="0"/>
          </a:xfrm>
          <a:prstGeom prst="line">
            <a:avLst/>
          </a:prstGeom>
          <a:ln w="63500" cap="rnd">
            <a:solidFill>
              <a:srgbClr val="189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6FB2528-1606-A665-46F2-5C5F5AEA9C3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922372" y="1633426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5A197FFD-50BF-E2A6-962A-70926CF6D413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22371" y="2965524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9" name="Platshållare för text 2">
            <a:extLst>
              <a:ext uri="{FF2B5EF4-FFF2-40B4-BE49-F238E27FC236}">
                <a16:creationId xmlns:a16="http://schemas.microsoft.com/office/drawing/2014/main" id="{44704BBC-7653-F011-3175-F7FE17A3846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22371" y="4297621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20" name="Platshållare för innehåll 2">
            <a:extLst>
              <a:ext uri="{FF2B5EF4-FFF2-40B4-BE49-F238E27FC236}">
                <a16:creationId xmlns:a16="http://schemas.microsoft.com/office/drawing/2014/main" id="{D1D7DD85-8FE0-88C4-F906-686E9A388D6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841037" y="1595017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1" name="Platshållare för innehåll 2">
            <a:extLst>
              <a:ext uri="{FF2B5EF4-FFF2-40B4-BE49-F238E27FC236}">
                <a16:creationId xmlns:a16="http://schemas.microsoft.com/office/drawing/2014/main" id="{5A7DDD78-F4B1-A94E-5307-EA7225090B69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841036" y="2927115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15D88623-5EEF-8287-E9C7-B9B694D95D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841035" y="4259212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16195818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994915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360EA179-FFE3-E3CC-C2B6-0E7002C73B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9869884E-8CD7-1ABD-E7B9-A4DE503986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45780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A4A4E2D-7C1E-908B-0E2A-9EFC72785F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A1BA5FA7-498E-C325-7059-FE6131C931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 dirty="0"/>
              <a:t>Heading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B8DBFF60-E75C-C062-AE5A-041D243D22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3562" y="2131200"/>
            <a:ext cx="7438460" cy="39977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33563486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2F5FD9D8-515E-8070-CBB0-DBF2F6B08A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91CBC31C-79EF-7D69-74F0-5666E02157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6DB75F-9C42-0466-41C5-67D36D361A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95231F4E-82C6-1ADA-5A0C-1DB9E9CC9D1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641640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empt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urs_ordbild">
            <a:extLst>
              <a:ext uri="{FF2B5EF4-FFF2-40B4-BE49-F238E27FC236}">
                <a16:creationId xmlns:a16="http://schemas.microsoft.com/office/drawing/2014/main" id="{1D682CA4-E2FB-0698-C402-E2A2110EFF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6037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0BDD38D-1F85-B381-CF9C-86B5CDF525FA}"/>
              </a:ext>
            </a:extLst>
          </p:cNvPr>
          <p:cNvSpPr/>
          <p:nvPr userDrawn="1"/>
        </p:nvSpPr>
        <p:spPr>
          <a:xfrm>
            <a:off x="750092" y="1954460"/>
            <a:ext cx="5199493" cy="4120452"/>
          </a:xfrm>
          <a:prstGeom prst="roundRect">
            <a:avLst>
              <a:gd name="adj" fmla="val 7014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ktangel med rundade hörn 2">
            <a:extLst>
              <a:ext uri="{FF2B5EF4-FFF2-40B4-BE49-F238E27FC236}">
                <a16:creationId xmlns:a16="http://schemas.microsoft.com/office/drawing/2014/main" id="{4EE54E91-16D6-C533-C976-74F8F762F38E}"/>
              </a:ext>
            </a:extLst>
          </p:cNvPr>
          <p:cNvSpPr/>
          <p:nvPr userDrawn="1"/>
        </p:nvSpPr>
        <p:spPr>
          <a:xfrm>
            <a:off x="6242417" y="1956147"/>
            <a:ext cx="5199493" cy="4120453"/>
          </a:xfrm>
          <a:prstGeom prst="roundRect">
            <a:avLst>
              <a:gd name="adj" fmla="val 7014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4" name="Platshållare för text 8">
            <a:extLst>
              <a:ext uri="{FF2B5EF4-FFF2-40B4-BE49-F238E27FC236}">
                <a16:creationId xmlns:a16="http://schemas.microsoft.com/office/drawing/2014/main" id="{FE40EFB8-4644-EF35-55C3-649ACFCC7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7CC25EA-D7AF-0723-17A7-83914D274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F727B8FE-C3D2-DC45-2F10-5189DBC1AA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84861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E3DD4328-21DD-2FC7-8277-9D92805E049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677186" y="2313508"/>
            <a:ext cx="4329954" cy="340235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2049107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5224550"/>
            <a:ext cx="11634537" cy="1633450"/>
          </a:xfrm>
          <a:prstGeom prst="round1Rect">
            <a:avLst/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544332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741581"/>
            <a:ext cx="10223500" cy="622087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80C48ABE-2706-214D-80A7-C7192B6A33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7124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med rundat hörn 4">
            <a:extLst>
              <a:ext uri="{FF2B5EF4-FFF2-40B4-BE49-F238E27FC236}">
                <a16:creationId xmlns:a16="http://schemas.microsoft.com/office/drawing/2014/main" id="{9CD83361-4A4A-B89A-60A3-9F82EF4D9EDD}"/>
              </a:ext>
            </a:extLst>
          </p:cNvPr>
          <p:cNvSpPr/>
          <p:nvPr userDrawn="1"/>
        </p:nvSpPr>
        <p:spPr>
          <a:xfrm>
            <a:off x="0" y="4776490"/>
            <a:ext cx="11634537" cy="2081510"/>
          </a:xfrm>
          <a:prstGeom prst="round1Rect">
            <a:avLst/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ACDA2998-3AD0-2946-A2AC-9AD7E6A58B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CF0942C-B834-4F26-7722-9733AB3ED7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4C95BAF-D146-81F1-8B2D-AE75EB4A968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975D2E65-FD75-8881-9A19-56D8195D010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377777" y="2131201"/>
            <a:ext cx="5065200" cy="22258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A962C0C0-F896-1645-BE20-8184EBBC04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300" y="4995262"/>
            <a:ext cx="1022350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dirty="0" err="1"/>
              <a:t>Comments</a:t>
            </a:r>
            <a:endParaRPr lang="sv-SE" dirty="0"/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3BC0172A-11EA-8E0B-DCC5-EB7A403C20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300" y="5293521"/>
            <a:ext cx="10223500" cy="1070148"/>
          </a:xfrm>
          <a:prstGeom prst="rect">
            <a:avLst/>
          </a:prstGeom>
        </p:spPr>
        <p:txBody>
          <a:bodyPr numCol="3"/>
          <a:lstStyle>
            <a:lvl1pPr marL="0" indent="0">
              <a:buNone/>
              <a:defRPr sz="8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Click</a:t>
            </a:r>
            <a:r>
              <a:rPr lang="sv-SE"/>
              <a:t> </a:t>
            </a:r>
            <a:r>
              <a:rPr lang="sv-SE" err="1"/>
              <a:t>here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</a:t>
            </a:r>
            <a:r>
              <a:rPr lang="sv-SE" err="1"/>
              <a:t>comments</a:t>
            </a:r>
            <a:endParaRPr lang="sv-SE"/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90134E9-2430-931C-40B8-84EFA40622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2497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and comment section (right s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F5896257-1911-E40B-7267-7FBFCC2CCAE6}"/>
              </a:ext>
            </a:extLst>
          </p:cNvPr>
          <p:cNvSpPr/>
          <p:nvPr userDrawn="1"/>
        </p:nvSpPr>
        <p:spPr>
          <a:xfrm>
            <a:off x="8700246" y="0"/>
            <a:ext cx="3491754" cy="6858000"/>
          </a:xfrm>
          <a:custGeom>
            <a:avLst/>
            <a:gdLst>
              <a:gd name="connsiteX0" fmla="*/ 706415 w 3491754"/>
              <a:gd name="connsiteY0" fmla="*/ 0 h 6858000"/>
              <a:gd name="connsiteX1" fmla="*/ 3491754 w 3491754"/>
              <a:gd name="connsiteY1" fmla="*/ 0 h 6858000"/>
              <a:gd name="connsiteX2" fmla="*/ 3491754 w 3491754"/>
              <a:gd name="connsiteY2" fmla="*/ 6858000 h 6858000"/>
              <a:gd name="connsiteX3" fmla="*/ 0 w 3491754"/>
              <a:gd name="connsiteY3" fmla="*/ 6858000 h 6858000"/>
              <a:gd name="connsiteX4" fmla="*/ 0 w 3491754"/>
              <a:gd name="connsiteY4" fmla="*/ 706415 h 6858000"/>
              <a:gd name="connsiteX5" fmla="*/ 706415 w 3491754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1754" h="6858000">
                <a:moveTo>
                  <a:pt x="706415" y="0"/>
                </a:moveTo>
                <a:lnTo>
                  <a:pt x="3491754" y="0"/>
                </a:lnTo>
                <a:lnTo>
                  <a:pt x="3491754" y="6858000"/>
                </a:lnTo>
                <a:lnTo>
                  <a:pt x="0" y="6858000"/>
                </a:lnTo>
                <a:lnTo>
                  <a:pt x="0" y="706415"/>
                </a:lnTo>
                <a:cubicBezTo>
                  <a:pt x="0" y="316273"/>
                  <a:pt x="316273" y="0"/>
                  <a:pt x="706415" y="0"/>
                </a:cubicBez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2" name="Platshållare för text 8">
            <a:extLst>
              <a:ext uri="{FF2B5EF4-FFF2-40B4-BE49-F238E27FC236}">
                <a16:creationId xmlns:a16="http://schemas.microsoft.com/office/drawing/2014/main" id="{6429B169-8C2C-2A47-997A-3879EF6351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3" name="Platshållare för text 8">
            <a:extLst>
              <a:ext uri="{FF2B5EF4-FFF2-40B4-BE49-F238E27FC236}">
                <a16:creationId xmlns:a16="http://schemas.microsoft.com/office/drawing/2014/main" id="{06BA0737-85B6-99DD-EC6F-0A0EAA5D5E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7316152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A54C767-6C02-1FFF-10AB-AA711EA1CBE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7316152" cy="367015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/>
              <a:t>Click here to add text</a:t>
            </a:r>
          </a:p>
        </p:txBody>
      </p:sp>
      <p:sp>
        <p:nvSpPr>
          <p:cNvPr id="10" name="Platshållare för text 8">
            <a:extLst>
              <a:ext uri="{FF2B5EF4-FFF2-40B4-BE49-F238E27FC236}">
                <a16:creationId xmlns:a16="http://schemas.microsoft.com/office/drawing/2014/main" id="{64D44A24-34E8-6530-952F-015A9837C8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47891" y="802105"/>
            <a:ext cx="2637710" cy="2777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Comments</a:t>
            </a:r>
            <a:endParaRPr lang="sv-SE"/>
          </a:p>
        </p:txBody>
      </p:sp>
      <p:sp>
        <p:nvSpPr>
          <p:cNvPr id="11" name="Platshållare för text 8">
            <a:extLst>
              <a:ext uri="{FF2B5EF4-FFF2-40B4-BE49-F238E27FC236}">
                <a16:creationId xmlns:a16="http://schemas.microsoft.com/office/drawing/2014/main" id="{7FCE65B3-B443-1377-4ADE-87D95FCBAE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47891" y="1200834"/>
            <a:ext cx="2637710" cy="4672013"/>
          </a:xfrm>
          <a:prstGeom prst="rect">
            <a:avLst/>
          </a:prstGeom>
        </p:spPr>
        <p:txBody>
          <a:bodyPr numCol="1"/>
          <a:lstStyle>
            <a:lvl1pPr marL="0" indent="0">
              <a:buNone/>
              <a:defRPr sz="8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comments</a:t>
            </a:r>
            <a:endParaRPr lang="sv-SE" dirty="0"/>
          </a:p>
        </p:txBody>
      </p:sp>
      <p:pic>
        <p:nvPicPr>
          <p:cNvPr id="7" name="Graphic 7">
            <a:extLst>
              <a:ext uri="{FF2B5EF4-FFF2-40B4-BE49-F238E27FC236}">
                <a16:creationId xmlns:a16="http://schemas.microsoft.com/office/drawing/2014/main" id="{6B90B4B0-88C9-1B9A-F217-3F01534FD2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7742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with 1/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0"/>
            <a:ext cx="5065200" cy="429909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27" name="Platshållare för bild 20">
            <a:extLst>
              <a:ext uri="{FF2B5EF4-FFF2-40B4-BE49-F238E27FC236}">
                <a16:creationId xmlns:a16="http://schemas.microsoft.com/office/drawing/2014/main" id="{1EFD9AC5-521A-DC32-22F6-3455DFD7FD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rgbClr val="393838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>
                <a:solidFill>
                  <a:schemeClr val="accent1"/>
                </a:solidFill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</p:spTree>
    <p:extLst>
      <p:ext uri="{BB962C8B-B14F-4D97-AF65-F5344CB8AC3E}">
        <p14:creationId xmlns:p14="http://schemas.microsoft.com/office/powerpoint/2010/main" val="28074742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2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6375913" y="501446"/>
            <a:ext cx="5322500" cy="5928852"/>
          </a:xfrm>
          <a:prstGeom prst="round1Rect">
            <a:avLst>
              <a:gd name="adj" fmla="val 21328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6" y="1200834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3" y="781400"/>
            <a:ext cx="5065200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8" y="2131201"/>
            <a:ext cx="5065200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21910" y="1191002"/>
            <a:ext cx="4365522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accent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27705964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1/3 color backgr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t hörn 2">
            <a:extLst>
              <a:ext uri="{FF2B5EF4-FFF2-40B4-BE49-F238E27FC236}">
                <a16:creationId xmlns:a16="http://schemas.microsoft.com/office/drawing/2014/main" id="{95B8E539-35F7-1E54-7A6D-103E5FC56F6D}"/>
              </a:ext>
            </a:extLst>
          </p:cNvPr>
          <p:cNvSpPr/>
          <p:nvPr userDrawn="1"/>
        </p:nvSpPr>
        <p:spPr>
          <a:xfrm>
            <a:off x="7778152" y="461261"/>
            <a:ext cx="3842439" cy="5928852"/>
          </a:xfrm>
          <a:prstGeom prst="round1Rect">
            <a:avLst>
              <a:gd name="adj" fmla="val 21328"/>
            </a:avLst>
          </a:pr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DBBC0F3E-C8C9-EE9A-9C2D-A0EF26F974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0885" y="1200834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noProof="0" dirty="0"/>
              <a:t>Subheading</a:t>
            </a:r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D77F7FB5-7CEC-B8BF-FBBF-E05E2C4119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092" y="781400"/>
            <a:ext cx="6701965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noProof="0"/>
              <a:t>Heading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F3B8F4C-DB61-CCCE-7739-6AD0B825C0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50887" y="2131201"/>
            <a:ext cx="6701965" cy="39981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0" indent="0">
              <a:buNone/>
            </a:pPr>
            <a:r>
              <a:rPr lang="en-US" noProof="0" dirty="0"/>
              <a:t>Click here to add 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2FE92E-52BC-629E-ED41-B427D919578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0997" y="1191002"/>
            <a:ext cx="2792389" cy="4938337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buClrTx/>
              <a:defRPr sz="1400" b="0" i="0">
                <a:solidFill>
                  <a:schemeClr val="accent1"/>
                </a:solidFill>
                <a:latin typeface="Montserrat Light" pitchFamily="2" charset="77"/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/>
              <a:t>Click here to add table or chart</a:t>
            </a:r>
          </a:p>
        </p:txBody>
      </p:sp>
    </p:spTree>
    <p:extLst>
      <p:ext uri="{BB962C8B-B14F-4D97-AF65-F5344CB8AC3E}">
        <p14:creationId xmlns:p14="http://schemas.microsoft.com/office/powerpoint/2010/main" val="345913871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393838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393838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rgbClr val="393838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accent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650777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k 10">
            <a:extLst>
              <a:ext uri="{FF2B5EF4-FFF2-40B4-BE49-F238E27FC236}">
                <a16:creationId xmlns:a16="http://schemas.microsoft.com/office/drawing/2014/main" id="{C877C384-8EF9-04AA-0D25-99B3A5E75789}"/>
              </a:ext>
            </a:extLst>
          </p:cNvPr>
          <p:cNvCxnSpPr>
            <a:cxnSpLocks/>
          </p:cNvCxnSpPr>
          <p:nvPr userDrawn="1"/>
        </p:nvCxnSpPr>
        <p:spPr>
          <a:xfrm>
            <a:off x="5493854" y="1856626"/>
            <a:ext cx="1157767" cy="0"/>
          </a:xfrm>
          <a:prstGeom prst="line">
            <a:avLst/>
          </a:prstGeom>
          <a:ln w="63500" cap="rnd">
            <a:solidFill>
              <a:srgbClr val="FFEC8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6BF4D471-59A9-C05A-7DDB-1117AF31DFCB}"/>
              </a:ext>
            </a:extLst>
          </p:cNvPr>
          <p:cNvCxnSpPr>
            <a:cxnSpLocks/>
          </p:cNvCxnSpPr>
          <p:nvPr userDrawn="1"/>
        </p:nvCxnSpPr>
        <p:spPr>
          <a:xfrm>
            <a:off x="5493854" y="3188724"/>
            <a:ext cx="1157767" cy="0"/>
          </a:xfrm>
          <a:prstGeom prst="line">
            <a:avLst/>
          </a:prstGeom>
          <a:ln w="63500" cap="rnd">
            <a:solidFill>
              <a:srgbClr val="FFEC89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47E92BC0-4DE8-C49E-F7AF-41331555E716}"/>
              </a:ext>
            </a:extLst>
          </p:cNvPr>
          <p:cNvCxnSpPr>
            <a:cxnSpLocks/>
          </p:cNvCxnSpPr>
          <p:nvPr userDrawn="1"/>
        </p:nvCxnSpPr>
        <p:spPr>
          <a:xfrm>
            <a:off x="5493854" y="4520821"/>
            <a:ext cx="1157767" cy="0"/>
          </a:xfrm>
          <a:prstGeom prst="line">
            <a:avLst/>
          </a:prstGeom>
          <a:ln w="63500" cap="rnd">
            <a:solidFill>
              <a:srgbClr val="FFEC8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6FB2528-1606-A665-46F2-5C5F5AEA9C3F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922372" y="1633426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6A2D020-DAB0-B76F-ECB8-BFA05781106F}"/>
              </a:ext>
            </a:extLst>
          </p:cNvPr>
          <p:cNvSpPr/>
          <p:nvPr userDrawn="1"/>
        </p:nvSpPr>
        <p:spPr>
          <a:xfrm rot="5400000">
            <a:off x="1779612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6" name="Rektangel med rundade hörn på samma sida 15">
            <a:extLst>
              <a:ext uri="{FF2B5EF4-FFF2-40B4-BE49-F238E27FC236}">
                <a16:creationId xmlns:a16="http://schemas.microsoft.com/office/drawing/2014/main" id="{C0C31D05-C77A-99C8-CD04-F71323C3C714}"/>
              </a:ext>
            </a:extLst>
          </p:cNvPr>
          <p:cNvSpPr/>
          <p:nvPr userDrawn="1"/>
        </p:nvSpPr>
        <p:spPr>
          <a:xfrm rot="5400000">
            <a:off x="6832161" y="-2417888"/>
            <a:ext cx="446466" cy="2442612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13EAF93-E487-8BB9-8EF4-7C4099E69F69}"/>
              </a:ext>
            </a:extLst>
          </p:cNvPr>
          <p:cNvSpPr/>
          <p:nvPr userDrawn="1"/>
        </p:nvSpPr>
        <p:spPr>
          <a:xfrm rot="5400000">
            <a:off x="4306350" y="-2418782"/>
            <a:ext cx="446400" cy="24444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solidFill>
                <a:srgbClr val="FFFFFF"/>
              </a:solidFill>
              <a:latin typeface="Montserrat" pitchFamily="2" charset="77"/>
            </a:endParaRP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5A197FFD-50BF-E2A6-962A-70926CF6D413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922371" y="2965524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9" name="Platshållare för text 2">
            <a:extLst>
              <a:ext uri="{FF2B5EF4-FFF2-40B4-BE49-F238E27FC236}">
                <a16:creationId xmlns:a16="http://schemas.microsoft.com/office/drawing/2014/main" id="{44704BBC-7653-F011-3175-F7FE17A3846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22371" y="4297621"/>
            <a:ext cx="4382066" cy="446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800" b="1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20" name="Platshållare för innehåll 2">
            <a:extLst>
              <a:ext uri="{FF2B5EF4-FFF2-40B4-BE49-F238E27FC236}">
                <a16:creationId xmlns:a16="http://schemas.microsoft.com/office/drawing/2014/main" id="{D1D7DD85-8FE0-88C4-F906-686E9A388D6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841037" y="1595017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1" name="Platshållare för innehåll 2">
            <a:extLst>
              <a:ext uri="{FF2B5EF4-FFF2-40B4-BE49-F238E27FC236}">
                <a16:creationId xmlns:a16="http://schemas.microsoft.com/office/drawing/2014/main" id="{5A7DDD78-F4B1-A94E-5307-EA7225090B69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841036" y="2927115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15D88623-5EEF-8287-E9C7-B9B694D95D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841035" y="4259212"/>
            <a:ext cx="4817391" cy="523219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209010111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imag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2">
            <a:extLst>
              <a:ext uri="{FF2B5EF4-FFF2-40B4-BE49-F238E27FC236}">
                <a16:creationId xmlns:a16="http://schemas.microsoft.com/office/drawing/2014/main" id="{8DC9C75E-5746-CA2E-FA75-C2CC4D2FA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870" y="541866"/>
            <a:ext cx="11124259" cy="3598333"/>
          </a:xfrm>
          <a:prstGeom prst="round1Rect">
            <a:avLst>
              <a:gd name="adj" fmla="val 30858"/>
            </a:avLst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048F15A3-928B-8AFA-53D5-50BEC7C0E7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70" y="4459486"/>
            <a:ext cx="11124259" cy="704497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7B9FD6E-D1B5-95BA-405C-760AF8E2CAE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4347" y="5355871"/>
            <a:ext cx="11164066" cy="704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5750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med rundade hörn 1">
            <a:extLst>
              <a:ext uri="{FF2B5EF4-FFF2-40B4-BE49-F238E27FC236}">
                <a16:creationId xmlns:a16="http://schemas.microsoft.com/office/drawing/2014/main" id="{4CD675CB-81AF-D3EF-E3D7-E3AF22F280B9}"/>
              </a:ext>
            </a:extLst>
          </p:cNvPr>
          <p:cNvSpPr/>
          <p:nvPr userDrawn="1"/>
        </p:nvSpPr>
        <p:spPr>
          <a:xfrm>
            <a:off x="75009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B202589A-96E8-8B9C-81BD-88DBB38E2904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178031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23" name="Platshållare för text 2">
            <a:extLst>
              <a:ext uri="{FF2B5EF4-FFF2-40B4-BE49-F238E27FC236}">
                <a16:creationId xmlns:a16="http://schemas.microsoft.com/office/drawing/2014/main" id="{96439E4B-CC1E-A6B4-50B3-7FE9470B24C8}"/>
              </a:ext>
            </a:extLst>
          </p:cNvPr>
          <p:cNvSpPr>
            <a:spLocks noGrp="1"/>
          </p:cNvSpPr>
          <p:nvPr userDrawn="1">
            <p:ph type="body" idx="12" hasCustomPrompt="1"/>
          </p:nvPr>
        </p:nvSpPr>
        <p:spPr>
          <a:xfrm>
            <a:off x="178562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 err="1"/>
              <a:t>Title</a:t>
            </a:r>
            <a:endParaRPr lang="sv-SE" dirty="0"/>
          </a:p>
        </p:txBody>
      </p:sp>
      <p:sp>
        <p:nvSpPr>
          <p:cNvPr id="32" name="Platshållare för text 2">
            <a:extLst>
              <a:ext uri="{FF2B5EF4-FFF2-40B4-BE49-F238E27FC236}">
                <a16:creationId xmlns:a16="http://schemas.microsoft.com/office/drawing/2014/main" id="{7C35810E-2B2A-17AD-2BC9-087D495B45D4}"/>
              </a:ext>
            </a:extLst>
          </p:cNvPr>
          <p:cNvSpPr>
            <a:spLocks noGrp="1"/>
          </p:cNvSpPr>
          <p:nvPr userDrawn="1">
            <p:ph type="body" idx="19" hasCustomPrompt="1"/>
          </p:nvPr>
        </p:nvSpPr>
        <p:spPr>
          <a:xfrm>
            <a:off x="96678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4A878D6D-C079-B2C0-27EE-C85A6AC22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5727F5B2-B570-4E96-D091-51EF826205E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50886" y="1200834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v-SE" err="1"/>
              <a:t>Subheading</a:t>
            </a:r>
            <a:endParaRPr lang="sv-SE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F8B986CA-8905-D9F3-2C4A-3115DF93D78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50093" y="781400"/>
            <a:ext cx="10691814" cy="320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i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sv-SE" err="1"/>
              <a:t>Heading</a:t>
            </a:r>
            <a:endParaRPr lang="sv-SE"/>
          </a:p>
        </p:txBody>
      </p:sp>
      <p:sp>
        <p:nvSpPr>
          <p:cNvPr id="35" name="Rektangel med rundade hörn 34">
            <a:extLst>
              <a:ext uri="{FF2B5EF4-FFF2-40B4-BE49-F238E27FC236}">
                <a16:creationId xmlns:a16="http://schemas.microsoft.com/office/drawing/2014/main" id="{AB7C385B-5E60-422B-0020-38567C636785}"/>
              </a:ext>
            </a:extLst>
          </p:cNvPr>
          <p:cNvSpPr/>
          <p:nvPr userDrawn="1"/>
        </p:nvSpPr>
        <p:spPr>
          <a:xfrm>
            <a:off x="4385172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60BF75FC-4807-1D28-40F5-971B1197666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415393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37" name="Platshållare för text 2">
            <a:extLst>
              <a:ext uri="{FF2B5EF4-FFF2-40B4-BE49-F238E27FC236}">
                <a16:creationId xmlns:a16="http://schemas.microsoft.com/office/drawing/2014/main" id="{17BA5442-F0CD-D7FD-E4B3-06F24EE0BA4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5420704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38" name="Platshållare för text 2">
            <a:extLst>
              <a:ext uri="{FF2B5EF4-FFF2-40B4-BE49-F238E27FC236}">
                <a16:creationId xmlns:a16="http://schemas.microsoft.com/office/drawing/2014/main" id="{80BC45DA-351B-A672-072E-4CDF777F810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4601862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2</a:t>
            </a:r>
          </a:p>
        </p:txBody>
      </p:sp>
      <p:sp>
        <p:nvSpPr>
          <p:cNvPr id="39" name="Rektangel med rundade hörn 38">
            <a:extLst>
              <a:ext uri="{FF2B5EF4-FFF2-40B4-BE49-F238E27FC236}">
                <a16:creationId xmlns:a16="http://schemas.microsoft.com/office/drawing/2014/main" id="{A7B98685-A84E-B470-BB86-534132F5053A}"/>
              </a:ext>
            </a:extLst>
          </p:cNvPr>
          <p:cNvSpPr/>
          <p:nvPr userDrawn="1"/>
        </p:nvSpPr>
        <p:spPr>
          <a:xfrm>
            <a:off x="8019573" y="1861951"/>
            <a:ext cx="3421656" cy="4474841"/>
          </a:xfrm>
          <a:prstGeom prst="roundRect">
            <a:avLst>
              <a:gd name="adj" fmla="val 7778"/>
            </a:avLst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err="1">
              <a:solidFill>
                <a:schemeClr val="tx1"/>
              </a:solidFill>
              <a:latin typeface="Montserrat" pitchFamily="2" charset="77"/>
            </a:endParaRPr>
          </a:p>
        </p:txBody>
      </p:sp>
      <p:sp>
        <p:nvSpPr>
          <p:cNvPr id="40" name="Platshållare för innehåll 2">
            <a:extLst>
              <a:ext uri="{FF2B5EF4-FFF2-40B4-BE49-F238E27FC236}">
                <a16:creationId xmlns:a16="http://schemas.microsoft.com/office/drawing/2014/main" id="{47BAE0DE-5281-63E1-74FA-567C3FB95CB8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9049794" y="2713325"/>
            <a:ext cx="2133318" cy="34655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2pPr>
            <a:lvl3pPr marL="914400" indent="0">
              <a:buNone/>
              <a:defRPr sz="1400" b="0">
                <a:solidFill>
                  <a:schemeClr val="tx1"/>
                </a:solidFill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C236480B-0946-D038-2358-F93E2636B21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55105" y="2178624"/>
            <a:ext cx="2133318" cy="44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err="1"/>
              <a:t>Title</a:t>
            </a:r>
            <a:endParaRPr lang="sv-SE"/>
          </a:p>
        </p:txBody>
      </p:sp>
      <p:sp>
        <p:nvSpPr>
          <p:cNvPr id="42" name="Platshållare för text 2">
            <a:extLst>
              <a:ext uri="{FF2B5EF4-FFF2-40B4-BE49-F238E27FC236}">
                <a16:creationId xmlns:a16="http://schemas.microsoft.com/office/drawing/2014/main" id="{1263ECF4-EA5F-E7AF-D7A2-B978EEF1AC8B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236263" y="2090549"/>
            <a:ext cx="798009" cy="13018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000" b="1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8319883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vertical imag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2" name="Platshållare för bild 20">
            <a:extLst>
              <a:ext uri="{FF2B5EF4-FFF2-40B4-BE49-F238E27FC236}">
                <a16:creationId xmlns:a16="http://schemas.microsoft.com/office/drawing/2014/main" id="{04243304-4BD3-7463-14A9-C9628BBAFC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2013444B-E90D-BE17-9608-F2DADE46C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101" y="2741928"/>
            <a:ext cx="5395204" cy="1286546"/>
          </a:xfrm>
          <a:prstGeom prst="rect">
            <a:avLst/>
          </a:prstGeom>
        </p:spPr>
        <p:txBody>
          <a:bodyPr anchor="t"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9577A02C-D64C-BC74-2C88-BF750D753AA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6102" y="2259111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</p:spTree>
    <p:extLst>
      <p:ext uri="{BB962C8B-B14F-4D97-AF65-F5344CB8AC3E}">
        <p14:creationId xmlns:p14="http://schemas.microsoft.com/office/powerpoint/2010/main" val="1794161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C6472B0E-B3B7-BFE8-A018-9DCA9BB461F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C7775B88-076B-73AA-2FB4-3F948941C2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7" name="resurs_ordbild">
            <a:extLst>
              <a:ext uri="{FF2B5EF4-FFF2-40B4-BE49-F238E27FC236}">
                <a16:creationId xmlns:a16="http://schemas.microsoft.com/office/drawing/2014/main" id="{5BFA2F06-4CFA-6413-0D8B-1252A4A486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200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and shap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BEC31C7C-B471-6ACC-B857-8FF9F59E53FF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FD362B3B-0B1D-18B9-27F9-ADD9EFCA79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12" name="resurs_ordbild">
            <a:extLst>
              <a:ext uri="{FF2B5EF4-FFF2-40B4-BE49-F238E27FC236}">
                <a16:creationId xmlns:a16="http://schemas.microsoft.com/office/drawing/2014/main" id="{F7158606-3792-28E4-A9BC-7628C8581F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444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shape – l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1E55C4D8-DED2-353A-BDF6-FF26518ADAAE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5396E5CC-B35B-9778-BA5C-B3DA371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398487"/>
            <a:ext cx="5209987" cy="1286546"/>
          </a:xfrm>
          <a:prstGeom prst="rect">
            <a:avLst/>
          </a:prstGeom>
        </p:spPr>
        <p:txBody>
          <a:bodyPr anchor="t"/>
          <a:lstStyle>
            <a:lvl1pPr>
              <a:defRPr sz="4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E5AABB6F-770A-4E77-D515-EB63DE47D0C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096000" y="4051736"/>
            <a:ext cx="5209988" cy="2141652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968B"/>
              </a:buClr>
              <a:buSzPct val="150000"/>
              <a:buFont typeface="Arial" panose="020B0604020202020204" pitchFamily="34" charset="0"/>
              <a:buNone/>
              <a:tabLst/>
              <a:defRPr sz="1400" b="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EAA57A1E-61EC-9F98-2E95-AA4644B445BA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96001" y="1915670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11" name="resurs_ordbild">
            <a:extLst>
              <a:ext uri="{FF2B5EF4-FFF2-40B4-BE49-F238E27FC236}">
                <a16:creationId xmlns:a16="http://schemas.microsoft.com/office/drawing/2014/main" id="{1FCFE4D0-4739-8ACC-D8E3-815B6D722C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451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imag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2">
            <a:extLst>
              <a:ext uri="{FF2B5EF4-FFF2-40B4-BE49-F238E27FC236}">
                <a16:creationId xmlns:a16="http://schemas.microsoft.com/office/drawing/2014/main" id="{8DC9C75E-5746-CA2E-FA75-C2CC4D2FA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870" y="541866"/>
            <a:ext cx="11124259" cy="3598333"/>
          </a:xfrm>
          <a:prstGeom prst="round1Rect">
            <a:avLst>
              <a:gd name="adj" fmla="val 30858"/>
            </a:avLst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048F15A3-928B-8AFA-53D5-50BEC7C0E7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70" y="4459486"/>
            <a:ext cx="11124259" cy="704497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7B9FD6E-D1B5-95BA-405C-760AF8E2CAE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4347" y="5355871"/>
            <a:ext cx="11164066" cy="704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599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pter with vertical imag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urs_ordbild">
            <a:extLst>
              <a:ext uri="{FF2B5EF4-FFF2-40B4-BE49-F238E27FC236}">
                <a16:creationId xmlns:a16="http://schemas.microsoft.com/office/drawing/2014/main" id="{4D0BE841-CFAD-FD51-7060-4418875E8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sp>
        <p:nvSpPr>
          <p:cNvPr id="2" name="Platshållare för bild 20">
            <a:extLst>
              <a:ext uri="{FF2B5EF4-FFF2-40B4-BE49-F238E27FC236}">
                <a16:creationId xmlns:a16="http://schemas.microsoft.com/office/drawing/2014/main" id="{04243304-4BD3-7463-14A9-C9628BBAFC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chemeClr val="accent1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/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2013444B-E90D-BE17-9608-F2DADE46C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101" y="2741928"/>
            <a:ext cx="5395204" cy="1286546"/>
          </a:xfrm>
          <a:prstGeom prst="rect">
            <a:avLst/>
          </a:prstGeom>
        </p:spPr>
        <p:txBody>
          <a:bodyPr anchor="t"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9577A02C-D64C-BC74-2C88-BF750D753AA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6102" y="2259111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</p:spTree>
    <p:extLst>
      <p:ext uri="{BB962C8B-B14F-4D97-AF65-F5344CB8AC3E}">
        <p14:creationId xmlns:p14="http://schemas.microsoft.com/office/powerpoint/2010/main" val="1565159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C6472B0E-B3B7-BFE8-A018-9DCA9BB461F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C7775B88-076B-73AA-2FB4-3F948941C2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7" name="resurs_ordbild">
            <a:extLst>
              <a:ext uri="{FF2B5EF4-FFF2-40B4-BE49-F238E27FC236}">
                <a16:creationId xmlns:a16="http://schemas.microsoft.com/office/drawing/2014/main" id="{5BFA2F06-4CFA-6413-0D8B-1252A4A486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720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and shap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BEC31C7C-B471-6ACC-B857-8FF9F59E53FF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FD362B3B-0B1D-18B9-27F9-ADD9EFCA79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12" name="resurs_ordbild">
            <a:extLst>
              <a:ext uri="{FF2B5EF4-FFF2-40B4-BE49-F238E27FC236}">
                <a16:creationId xmlns:a16="http://schemas.microsoft.com/office/drawing/2014/main" id="{F7158606-3792-28E4-A9BC-7628C8581F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85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shape –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1E55C4D8-DED2-353A-BDF6-FF26518ADAAE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5396E5CC-B35B-9778-BA5C-B3DA371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398487"/>
            <a:ext cx="5209987" cy="1286546"/>
          </a:xfrm>
          <a:prstGeom prst="rect">
            <a:avLst/>
          </a:prstGeom>
        </p:spPr>
        <p:txBody>
          <a:bodyPr anchor="t"/>
          <a:lstStyle>
            <a:lvl1pPr>
              <a:defRPr sz="4000" b="1">
                <a:solidFill>
                  <a:srgbClr val="000000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E5AABB6F-770A-4E77-D515-EB63DE47D0C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096000" y="4051736"/>
            <a:ext cx="5209988" cy="2141652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968B"/>
              </a:buClr>
              <a:buSzPct val="150000"/>
              <a:buFont typeface="Arial" panose="020B0604020202020204" pitchFamily="34" charset="0"/>
              <a:buNone/>
              <a:tabLst/>
              <a:defRPr sz="1400" b="0">
                <a:solidFill>
                  <a:srgbClr val="000000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EAA57A1E-61EC-9F98-2E95-AA4644B445BA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96001" y="1915670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18968B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11" name="resurs_ordbild">
            <a:extLst>
              <a:ext uri="{FF2B5EF4-FFF2-40B4-BE49-F238E27FC236}">
                <a16:creationId xmlns:a16="http://schemas.microsoft.com/office/drawing/2014/main" id="{1FCFE4D0-4739-8ACC-D8E3-815B6D722C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9705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er with imag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2">
            <a:extLst>
              <a:ext uri="{FF2B5EF4-FFF2-40B4-BE49-F238E27FC236}">
                <a16:creationId xmlns:a16="http://schemas.microsoft.com/office/drawing/2014/main" id="{8DC9C75E-5746-CA2E-FA75-C2CC4D2FA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870" y="541866"/>
            <a:ext cx="11124259" cy="3598333"/>
          </a:xfrm>
          <a:prstGeom prst="round1Rect">
            <a:avLst>
              <a:gd name="adj" fmla="val 30858"/>
            </a:avLst>
          </a:prstGeom>
          <a:solidFill>
            <a:srgbClr val="393838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048F15A3-928B-8AFA-53D5-50BEC7C0E7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70" y="4459486"/>
            <a:ext cx="11124259" cy="704497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7B9FD6E-D1B5-95BA-405C-760AF8E2CAE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4347" y="5355871"/>
            <a:ext cx="11164066" cy="704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A05BE15A-B979-2EC0-ED10-E9EA65ADC7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5" name="Graphic 7">
            <a:extLst>
              <a:ext uri="{FF2B5EF4-FFF2-40B4-BE49-F238E27FC236}">
                <a16:creationId xmlns:a16="http://schemas.microsoft.com/office/drawing/2014/main" id="{871EE5E5-3003-7180-4F68-B857B471498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6669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>
            <a:extLst>
              <a:ext uri="{FF2B5EF4-FFF2-40B4-BE49-F238E27FC236}">
                <a16:creationId xmlns:a16="http://schemas.microsoft.com/office/drawing/2014/main" id="{9E4245A8-2671-42AC-AD35-6EE26282FB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928740" y="3215848"/>
            <a:ext cx="2334516" cy="42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3383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apter with vertical imag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20">
            <a:extLst>
              <a:ext uri="{FF2B5EF4-FFF2-40B4-BE49-F238E27FC236}">
                <a16:creationId xmlns:a16="http://schemas.microsoft.com/office/drawing/2014/main" id="{04243304-4BD3-7463-14A9-C9628BBAFC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75913" y="501445"/>
            <a:ext cx="5322500" cy="5928851"/>
          </a:xfrm>
          <a:prstGeom prst="round1Rect">
            <a:avLst>
              <a:gd name="adj" fmla="val 21667"/>
            </a:avLst>
          </a:prstGeom>
          <a:solidFill>
            <a:srgbClr val="393838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400">
                <a:solidFill>
                  <a:schemeClr val="bg1"/>
                </a:solidFill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noProof="0" dirty="0"/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noProof="0" dirty="0"/>
              <a:t>Click here to add an image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2013444B-E90D-BE17-9608-F2DADE46C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101" y="2741928"/>
            <a:ext cx="5395204" cy="1286546"/>
          </a:xfrm>
          <a:prstGeom prst="rect">
            <a:avLst/>
          </a:prstGeom>
        </p:spPr>
        <p:txBody>
          <a:bodyPr anchor="t"/>
          <a:lstStyle>
            <a:lvl1pPr>
              <a:defRPr sz="5000" b="1">
                <a:solidFill>
                  <a:schemeClr val="bg2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9577A02C-D64C-BC74-2C88-BF750D753AAC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6102" y="2259111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chemeClr val="accent5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8" name="resurs_ordbild">
            <a:extLst>
              <a:ext uri="{FF2B5EF4-FFF2-40B4-BE49-F238E27FC236}">
                <a16:creationId xmlns:a16="http://schemas.microsoft.com/office/drawing/2014/main" id="{2E54BF6B-BFFD-F373-5923-339A7933FF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3" name="Graphic 7">
            <a:extLst>
              <a:ext uri="{FF2B5EF4-FFF2-40B4-BE49-F238E27FC236}">
                <a16:creationId xmlns:a16="http://schemas.microsoft.com/office/drawing/2014/main" id="{3EF222B9-8684-4BCA-F841-FA7F78FC84F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370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C6472B0E-B3B7-BFE8-A018-9DCA9BB461F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FFEC89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C7775B88-076B-73AA-2FB4-3F948941C2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3" name="resurs_ordbild">
            <a:extLst>
              <a:ext uri="{FF2B5EF4-FFF2-40B4-BE49-F238E27FC236}">
                <a16:creationId xmlns:a16="http://schemas.microsoft.com/office/drawing/2014/main" id="{E5ECB979-C1F7-BFE2-2A31-B9D4DC0C37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7" name="Graphic 7">
            <a:extLst>
              <a:ext uri="{FF2B5EF4-FFF2-40B4-BE49-F238E27FC236}">
                <a16:creationId xmlns:a16="http://schemas.microsoft.com/office/drawing/2014/main" id="{0BECE01B-FD61-8678-F714-DC67B8A2F76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1997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big headline and shap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BEC31C7C-B471-6ACC-B857-8FF9F59E53FF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1120669" y="2376800"/>
            <a:ext cx="9079437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FFEC89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FD362B3B-0B1D-18B9-27F9-ADD9EFCA79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0670" y="2832507"/>
            <a:ext cx="9925282" cy="1601425"/>
          </a:xfrm>
          <a:prstGeom prst="rect">
            <a:avLst/>
          </a:prstGeom>
        </p:spPr>
        <p:txBody>
          <a:bodyPr/>
          <a:lstStyle>
            <a:lvl1pPr>
              <a:defRPr sz="5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AA99B9C0-5F2D-E373-1349-366D919FC7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5" name="Graphic 7">
            <a:extLst>
              <a:ext uri="{FF2B5EF4-FFF2-40B4-BE49-F238E27FC236}">
                <a16:creationId xmlns:a16="http://schemas.microsoft.com/office/drawing/2014/main" id="{9D168501-F7B0-E390-9892-B72598F708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6590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with shape – dark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ihandsfigur 8">
            <a:extLst>
              <a:ext uri="{FF2B5EF4-FFF2-40B4-BE49-F238E27FC236}">
                <a16:creationId xmlns:a16="http://schemas.microsoft.com/office/drawing/2014/main" id="{1E55C4D8-DED2-353A-BDF6-FF26518ADAAE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5396E5CC-B35B-9778-BA5C-B3DA371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398487"/>
            <a:ext cx="5209987" cy="1286546"/>
          </a:xfrm>
          <a:prstGeom prst="rect">
            <a:avLst/>
          </a:prstGeom>
        </p:spPr>
        <p:txBody>
          <a:bodyPr anchor="t"/>
          <a:lstStyle>
            <a:lvl1pPr>
              <a:defRPr sz="4000" b="1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change</a:t>
            </a:r>
            <a:r>
              <a:rPr lang="sv-SE" dirty="0"/>
              <a:t> </a:t>
            </a:r>
            <a:r>
              <a:rPr lang="sv-SE" dirty="0" err="1"/>
              <a:t>heading</a:t>
            </a: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E5AABB6F-770A-4E77-D515-EB63DE47D0C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096000" y="4051736"/>
            <a:ext cx="5209988" cy="2141652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8968B"/>
              </a:buClr>
              <a:buSzPct val="150000"/>
              <a:buFont typeface="Arial" panose="020B0604020202020204" pitchFamily="34" charset="0"/>
              <a:buNone/>
              <a:tabLst/>
              <a:defRPr sz="1400" b="0">
                <a:solidFill>
                  <a:schemeClr val="accent1"/>
                </a:solidFill>
                <a:latin typeface="Montserrat" pitchFamily="2" charset="77"/>
              </a:defRPr>
            </a:lvl1pPr>
            <a:lvl2pPr marL="457200" indent="0" algn="l">
              <a:buFontTx/>
              <a:buNone/>
              <a:defRPr sz="1200">
                <a:latin typeface="Montserrat" pitchFamily="2" charset="77"/>
              </a:defRPr>
            </a:lvl2pPr>
            <a:lvl3pPr marL="914400" indent="0">
              <a:buNone/>
              <a:defRPr sz="1200"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EAA57A1E-61EC-9F98-2E95-AA4644B445BA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6096001" y="1915670"/>
            <a:ext cx="5209986" cy="232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spc="0">
                <a:solidFill>
                  <a:srgbClr val="FFEC89"/>
                </a:solidFill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SUB HEADING</a:t>
            </a:r>
          </a:p>
        </p:txBody>
      </p:sp>
      <p:pic>
        <p:nvPicPr>
          <p:cNvPr id="4" name="resurs_ordbild">
            <a:extLst>
              <a:ext uri="{FF2B5EF4-FFF2-40B4-BE49-F238E27FC236}">
                <a16:creationId xmlns:a16="http://schemas.microsoft.com/office/drawing/2014/main" id="{2677A979-3300-7D68-FEFF-636D593DCB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7" name="Graphic 7">
            <a:extLst>
              <a:ext uri="{FF2B5EF4-FFF2-40B4-BE49-F238E27FC236}">
                <a16:creationId xmlns:a16="http://schemas.microsoft.com/office/drawing/2014/main" id="{50B69117-5A39-39C9-8602-DF48F4B226C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086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headline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5">
            <a:extLst>
              <a:ext uri="{FF2B5EF4-FFF2-40B4-BE49-F238E27FC236}">
                <a16:creationId xmlns:a16="http://schemas.microsoft.com/office/drawing/2014/main" id="{EECD13C4-E3E2-7183-1029-97F1518826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7" name="Platshållare för text 15">
            <a:extLst>
              <a:ext uri="{FF2B5EF4-FFF2-40B4-BE49-F238E27FC236}">
                <a16:creationId xmlns:a16="http://schemas.microsoft.com/office/drawing/2014/main" id="{181EE7C9-2860-0626-E99A-B77A2D5110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8" name="Platshållare för text 15">
            <a:extLst>
              <a:ext uri="{FF2B5EF4-FFF2-40B4-BE49-F238E27FC236}">
                <a16:creationId xmlns:a16="http://schemas.microsoft.com/office/drawing/2014/main" id="{4DAA8B54-10AD-069F-8CCD-C092169A0BC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Date XXXX-XX-XX</a:t>
            </a:r>
          </a:p>
        </p:txBody>
      </p:sp>
      <p:pic>
        <p:nvPicPr>
          <p:cNvPr id="3" name="Bild 2">
            <a:extLst>
              <a:ext uri="{FF2B5EF4-FFF2-40B4-BE49-F238E27FC236}">
                <a16:creationId xmlns:a16="http://schemas.microsoft.com/office/drawing/2014/main" id="{3900C724-A7F9-FBFB-FBDF-830FC9D6EB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61405" y="5945098"/>
            <a:ext cx="1269189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7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with shape, headline and logo"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1A727989-7574-8075-7CC0-6F522618DB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C2C2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solidFill>
                <a:srgbClr val="393838"/>
              </a:solidFill>
              <a:latin typeface="Montserrat" pitchFamily="2" charset="77"/>
            </a:endParaRPr>
          </a:p>
        </p:txBody>
      </p:sp>
      <p:sp>
        <p:nvSpPr>
          <p:cNvPr id="6" name="Frihandsfigur 5">
            <a:extLst>
              <a:ext uri="{FF2B5EF4-FFF2-40B4-BE49-F238E27FC236}">
                <a16:creationId xmlns:a16="http://schemas.microsoft.com/office/drawing/2014/main" id="{9975B035-F999-D852-8B55-A3CD47172495}"/>
              </a:ext>
            </a:extLst>
          </p:cNvPr>
          <p:cNvSpPr/>
          <p:nvPr userDrawn="1"/>
        </p:nvSpPr>
        <p:spPr>
          <a:xfrm>
            <a:off x="0" y="0"/>
            <a:ext cx="4544966" cy="5122562"/>
          </a:xfrm>
          <a:custGeom>
            <a:avLst/>
            <a:gdLst>
              <a:gd name="connsiteX0" fmla="*/ 0 w 4544966"/>
              <a:gd name="connsiteY0" fmla="*/ 0 h 5122562"/>
              <a:gd name="connsiteX1" fmla="*/ 2947650 w 4544966"/>
              <a:gd name="connsiteY1" fmla="*/ 0 h 5122562"/>
              <a:gd name="connsiteX2" fmla="*/ 2948250 w 4544966"/>
              <a:gd name="connsiteY2" fmla="*/ 178 h 5122562"/>
              <a:gd name="connsiteX3" fmla="*/ 4544966 w 4544966"/>
              <a:gd name="connsiteY3" fmla="*/ 2502473 h 5122562"/>
              <a:gd name="connsiteX4" fmla="*/ 2272483 w 4544966"/>
              <a:gd name="connsiteY4" fmla="*/ 5122562 h 5122562"/>
              <a:gd name="connsiteX5" fmla="*/ 0 w 4544966"/>
              <a:gd name="connsiteY5" fmla="*/ 5122562 h 5122562"/>
              <a:gd name="connsiteX6" fmla="*/ 0 w 4544966"/>
              <a:gd name="connsiteY6" fmla="*/ 0 h 512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4966" h="5122562">
                <a:moveTo>
                  <a:pt x="0" y="0"/>
                </a:moveTo>
                <a:lnTo>
                  <a:pt x="2947650" y="0"/>
                </a:lnTo>
                <a:lnTo>
                  <a:pt x="2948250" y="178"/>
                </a:lnTo>
                <a:cubicBezTo>
                  <a:pt x="3873307" y="331911"/>
                  <a:pt x="4544966" y="1326757"/>
                  <a:pt x="4544966" y="2502473"/>
                </a:cubicBezTo>
                <a:cubicBezTo>
                  <a:pt x="4544966" y="3949508"/>
                  <a:pt x="3527541" y="5122562"/>
                  <a:pt x="2272483" y="5122562"/>
                </a:cubicBezTo>
                <a:lnTo>
                  <a:pt x="0" y="5122562"/>
                </a:lnTo>
                <a:lnTo>
                  <a:pt x="0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2" name="Platshållare för text 15">
            <a:extLst>
              <a:ext uri="{FF2B5EF4-FFF2-40B4-BE49-F238E27FC236}">
                <a16:creationId xmlns:a16="http://schemas.microsoft.com/office/drawing/2014/main" id="{3EED2BAF-1667-E7DF-9B15-E29DB346A2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536" y="2959100"/>
            <a:ext cx="7908925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000" b="1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/>
              <a:t>Write your title here</a:t>
            </a:r>
          </a:p>
        </p:txBody>
      </p:sp>
      <p:sp>
        <p:nvSpPr>
          <p:cNvPr id="13" name="Platshållare för text 15">
            <a:extLst>
              <a:ext uri="{FF2B5EF4-FFF2-40B4-BE49-F238E27FC236}">
                <a16:creationId xmlns:a16="http://schemas.microsoft.com/office/drawing/2014/main" id="{2BE36123-0BA6-EA16-5FF4-DABCBCDF03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1535" y="2312704"/>
            <a:ext cx="7908925" cy="50141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4" name="Platshållare för text 15">
            <a:extLst>
              <a:ext uri="{FF2B5EF4-FFF2-40B4-BE49-F238E27FC236}">
                <a16:creationId xmlns:a16="http://schemas.microsoft.com/office/drawing/2014/main" id="{EBBA7875-9805-3DCD-1B3B-5FEC03C053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5566" y="178859"/>
            <a:ext cx="1281287" cy="19803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900" b="0" i="0">
                <a:solidFill>
                  <a:schemeClr val="accent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GB" dirty="0"/>
              <a:t>Date XXXX-XX-XX</a:t>
            </a:r>
          </a:p>
        </p:txBody>
      </p:sp>
      <p:pic>
        <p:nvPicPr>
          <p:cNvPr id="4" name="Graphic 7">
            <a:extLst>
              <a:ext uri="{FF2B5EF4-FFF2-40B4-BE49-F238E27FC236}">
                <a16:creationId xmlns:a16="http://schemas.microsoft.com/office/drawing/2014/main" id="{A70B7665-970A-D8B5-D613-0FC4B853D3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  <p:pic>
        <p:nvPicPr>
          <p:cNvPr id="3" name="Bild 2">
            <a:extLst>
              <a:ext uri="{FF2B5EF4-FFF2-40B4-BE49-F238E27FC236}">
                <a16:creationId xmlns:a16="http://schemas.microsoft.com/office/drawing/2014/main" id="{4F428B58-4622-DBDF-F5BC-4C02D4CA9F1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461405" y="5945098"/>
            <a:ext cx="1269189" cy="23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503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page 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urs_ordbild">
            <a:extLst>
              <a:ext uri="{FF2B5EF4-FFF2-40B4-BE49-F238E27FC236}">
                <a16:creationId xmlns:a16="http://schemas.microsoft.com/office/drawing/2014/main" id="{1DEBC8E3-2E5E-AF36-D8E7-AE53E5D019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442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9.sv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6" Type="http://schemas.openxmlformats.org/officeDocument/2006/relationships/image" Target="../media/image7.svg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7.sv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18" Type="http://schemas.openxmlformats.org/officeDocument/2006/relationships/image" Target="../media/image9.sv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37.xml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image" Target="../media/image14.png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50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ihandsfigur 1">
            <a:extLst>
              <a:ext uri="{FF2B5EF4-FFF2-40B4-BE49-F238E27FC236}">
                <a16:creationId xmlns:a16="http://schemas.microsoft.com/office/drawing/2014/main" id="{14CA7B2D-21F0-33AF-B5BA-B82766EE7CB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766713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3584137 w 12192000"/>
              <a:gd name="connsiteY4" fmla="*/ 117048 h 6858000"/>
              <a:gd name="connsiteX5" fmla="*/ 3766713 w 12192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8000">
                <a:moveTo>
                  <a:pt x="3766713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ubicBezTo>
                  <a:pt x="0" y="4051941"/>
                  <a:pt x="1421726" y="1577944"/>
                  <a:pt x="3584137" y="117048"/>
                </a:cubicBezTo>
                <a:lnTo>
                  <a:pt x="376671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3" name="Frihandsfigur 2">
            <a:extLst>
              <a:ext uri="{FF2B5EF4-FFF2-40B4-BE49-F238E27FC236}">
                <a16:creationId xmlns:a16="http://schemas.microsoft.com/office/drawing/2014/main" id="{D5755C4B-111B-FBA8-E4CA-25F6773E06F6}"/>
              </a:ext>
            </a:extLst>
          </p:cNvPr>
          <p:cNvSpPr/>
          <p:nvPr userDrawn="1"/>
        </p:nvSpPr>
        <p:spPr>
          <a:xfrm>
            <a:off x="0" y="342410"/>
            <a:ext cx="12192000" cy="6515590"/>
          </a:xfrm>
          <a:custGeom>
            <a:avLst/>
            <a:gdLst>
              <a:gd name="connsiteX0" fmla="*/ 6209071 w 12192000"/>
              <a:gd name="connsiteY0" fmla="*/ 0 h 6515590"/>
              <a:gd name="connsiteX1" fmla="*/ 12138994 w 12192000"/>
              <a:gd name="connsiteY1" fmla="*/ 4362683 h 6515590"/>
              <a:gd name="connsiteX2" fmla="*/ 12192000 w 12192000"/>
              <a:gd name="connsiteY2" fmla="*/ 4549344 h 6515590"/>
              <a:gd name="connsiteX3" fmla="*/ 12192000 w 12192000"/>
              <a:gd name="connsiteY3" fmla="*/ 6515590 h 6515590"/>
              <a:gd name="connsiteX4" fmla="*/ 7751 w 12192000"/>
              <a:gd name="connsiteY4" fmla="*/ 6515590 h 6515590"/>
              <a:gd name="connsiteX5" fmla="*/ 0 w 12192000"/>
              <a:gd name="connsiteY5" fmla="*/ 6209071 h 6515590"/>
              <a:gd name="connsiteX6" fmla="*/ 6209071 w 12192000"/>
              <a:gd name="connsiteY6" fmla="*/ 0 h 6515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515590">
                <a:moveTo>
                  <a:pt x="6209071" y="0"/>
                </a:moveTo>
                <a:cubicBezTo>
                  <a:pt x="8995276" y="0"/>
                  <a:pt x="11352855" y="1835166"/>
                  <a:pt x="12138994" y="4362683"/>
                </a:cubicBezTo>
                <a:lnTo>
                  <a:pt x="12192000" y="4549344"/>
                </a:lnTo>
                <a:lnTo>
                  <a:pt x="12192000" y="6515590"/>
                </a:lnTo>
                <a:lnTo>
                  <a:pt x="7751" y="6515590"/>
                </a:lnTo>
                <a:lnTo>
                  <a:pt x="0" y="6209071"/>
                </a:lnTo>
                <a:cubicBezTo>
                  <a:pt x="0" y="2779896"/>
                  <a:pt x="2779896" y="0"/>
                  <a:pt x="6209071" y="0"/>
                </a:cubicBezTo>
                <a:close/>
              </a:path>
            </a:pathLst>
          </a:custGeom>
          <a:solidFill>
            <a:srgbClr val="FAF1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1C28BC81-0994-2EA8-6585-6BD91531D69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45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48" r:id="rId2"/>
    <p:sldLayoutId id="2147483810" r:id="rId3"/>
    <p:sldLayoutId id="2147483650" r:id="rId4"/>
    <p:sldLayoutId id="214748381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ihandsfigur 1">
            <a:extLst>
              <a:ext uri="{FF2B5EF4-FFF2-40B4-BE49-F238E27FC236}">
                <a16:creationId xmlns:a16="http://schemas.microsoft.com/office/drawing/2014/main" id="{14CA7B2D-21F0-33AF-B5BA-B82766EE7CB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766713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3584137 w 12192000"/>
              <a:gd name="connsiteY4" fmla="*/ 117048 h 6858000"/>
              <a:gd name="connsiteX5" fmla="*/ 3766713 w 12192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8000">
                <a:moveTo>
                  <a:pt x="3766713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ubicBezTo>
                  <a:pt x="0" y="4051941"/>
                  <a:pt x="1421726" y="1577944"/>
                  <a:pt x="3584137" y="117048"/>
                </a:cubicBezTo>
                <a:lnTo>
                  <a:pt x="3766713" y="0"/>
                </a:lnTo>
                <a:close/>
              </a:path>
            </a:pathLst>
          </a:custGeom>
          <a:solidFill>
            <a:srgbClr val="39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3" name="Frihandsfigur 2">
            <a:extLst>
              <a:ext uri="{FF2B5EF4-FFF2-40B4-BE49-F238E27FC236}">
                <a16:creationId xmlns:a16="http://schemas.microsoft.com/office/drawing/2014/main" id="{D5755C4B-111B-FBA8-E4CA-25F6773E06F6}"/>
              </a:ext>
            </a:extLst>
          </p:cNvPr>
          <p:cNvSpPr/>
          <p:nvPr userDrawn="1"/>
        </p:nvSpPr>
        <p:spPr>
          <a:xfrm>
            <a:off x="0" y="342410"/>
            <a:ext cx="12192000" cy="6515590"/>
          </a:xfrm>
          <a:custGeom>
            <a:avLst/>
            <a:gdLst>
              <a:gd name="connsiteX0" fmla="*/ 6209071 w 12192000"/>
              <a:gd name="connsiteY0" fmla="*/ 0 h 6515590"/>
              <a:gd name="connsiteX1" fmla="*/ 12138994 w 12192000"/>
              <a:gd name="connsiteY1" fmla="*/ 4362683 h 6515590"/>
              <a:gd name="connsiteX2" fmla="*/ 12192000 w 12192000"/>
              <a:gd name="connsiteY2" fmla="*/ 4549344 h 6515590"/>
              <a:gd name="connsiteX3" fmla="*/ 12192000 w 12192000"/>
              <a:gd name="connsiteY3" fmla="*/ 6515590 h 6515590"/>
              <a:gd name="connsiteX4" fmla="*/ 7751 w 12192000"/>
              <a:gd name="connsiteY4" fmla="*/ 6515590 h 6515590"/>
              <a:gd name="connsiteX5" fmla="*/ 0 w 12192000"/>
              <a:gd name="connsiteY5" fmla="*/ 6209071 h 6515590"/>
              <a:gd name="connsiteX6" fmla="*/ 6209071 w 12192000"/>
              <a:gd name="connsiteY6" fmla="*/ 0 h 6515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515590">
                <a:moveTo>
                  <a:pt x="6209071" y="0"/>
                </a:moveTo>
                <a:cubicBezTo>
                  <a:pt x="8995276" y="0"/>
                  <a:pt x="11352855" y="1835166"/>
                  <a:pt x="12138994" y="4362683"/>
                </a:cubicBezTo>
                <a:lnTo>
                  <a:pt x="12192000" y="4549344"/>
                </a:lnTo>
                <a:lnTo>
                  <a:pt x="12192000" y="6515590"/>
                </a:lnTo>
                <a:lnTo>
                  <a:pt x="7751" y="6515590"/>
                </a:lnTo>
                <a:lnTo>
                  <a:pt x="0" y="6209071"/>
                </a:lnTo>
                <a:cubicBezTo>
                  <a:pt x="0" y="2779896"/>
                  <a:pt x="2779896" y="0"/>
                  <a:pt x="6209071" y="0"/>
                </a:cubicBezTo>
                <a:close/>
              </a:path>
            </a:pathLst>
          </a:custGeom>
          <a:solidFill>
            <a:srgbClr val="4544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pic>
        <p:nvPicPr>
          <p:cNvPr id="4" name="Graphic 7">
            <a:extLst>
              <a:ext uri="{FF2B5EF4-FFF2-40B4-BE49-F238E27FC236}">
                <a16:creationId xmlns:a16="http://schemas.microsoft.com/office/drawing/2014/main" id="{5CCB2BC5-5D71-A59F-1317-FD14133C47C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59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9" r:id="rId3"/>
    <p:sldLayoutId id="214748380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resurs_ordbild">
            <a:extLst>
              <a:ext uri="{FF2B5EF4-FFF2-40B4-BE49-F238E27FC236}">
                <a16:creationId xmlns:a16="http://schemas.microsoft.com/office/drawing/2014/main" id="{EBEDB598-3B72-7523-8461-05ACC7A8AC2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2" name="Graphic 7">
            <a:extLst>
              <a:ext uri="{FF2B5EF4-FFF2-40B4-BE49-F238E27FC236}">
                <a16:creationId xmlns:a16="http://schemas.microsoft.com/office/drawing/2014/main" id="{4EEFDD2F-2BA0-8C02-CBDD-BF5FB5C02EA9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20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8" r:id="rId7"/>
    <p:sldLayoutId id="2147483764" r:id="rId8"/>
    <p:sldLayoutId id="2147483765" r:id="rId9"/>
    <p:sldLayoutId id="2147483766" r:id="rId10"/>
    <p:sldLayoutId id="2147483767" r:id="rId11"/>
    <p:sldLayoutId id="2147483708" r:id="rId12"/>
    <p:sldLayoutId id="214748369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22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resurs_ordbild">
            <a:extLst>
              <a:ext uri="{FF2B5EF4-FFF2-40B4-BE49-F238E27FC236}">
                <a16:creationId xmlns:a16="http://schemas.microsoft.com/office/drawing/2014/main" id="{EBEDB598-3B72-7523-8461-05ACC7A8AC2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2" name="Graphic 7">
            <a:extLst>
              <a:ext uri="{FF2B5EF4-FFF2-40B4-BE49-F238E27FC236}">
                <a16:creationId xmlns:a16="http://schemas.microsoft.com/office/drawing/2014/main" id="{FDD8D403-EFD9-2E0B-98A4-5954A5D9A043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896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C2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urs_ordbild">
            <a:extLst>
              <a:ext uri="{FF2B5EF4-FFF2-40B4-BE49-F238E27FC236}">
                <a16:creationId xmlns:a16="http://schemas.microsoft.com/office/drawing/2014/main" id="{286EEA0C-686C-D3E5-820E-152CD278D61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23825" y="6467742"/>
            <a:ext cx="730452" cy="286184"/>
          </a:xfrm>
          <a:prstGeom prst="rect">
            <a:avLst/>
          </a:prstGeom>
        </p:spPr>
      </p:pic>
      <p:pic>
        <p:nvPicPr>
          <p:cNvPr id="2" name="Graphic 7">
            <a:extLst>
              <a:ext uri="{FF2B5EF4-FFF2-40B4-BE49-F238E27FC236}">
                <a16:creationId xmlns:a16="http://schemas.microsoft.com/office/drawing/2014/main" id="{EEE7FDDA-3B5E-4F02-69EB-D8DB3E165BD4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06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7">
            <a:extLst>
              <a:ext uri="{FF2B5EF4-FFF2-40B4-BE49-F238E27FC236}">
                <a16:creationId xmlns:a16="http://schemas.microsoft.com/office/drawing/2014/main" id="{A50BB72E-E401-A072-206B-A07393C16F84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698413" y="111417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529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801" r:id="rId2"/>
    <p:sldLayoutId id="2147483679" r:id="rId3"/>
    <p:sldLayoutId id="2147483703" r:id="rId4"/>
    <p:sldLayoutId id="2147483684" r:id="rId5"/>
    <p:sldLayoutId id="2147483797" r:id="rId6"/>
    <p:sldLayoutId id="2147483802" r:id="rId7"/>
    <p:sldLayoutId id="2147483798" r:id="rId8"/>
    <p:sldLayoutId id="2147483799" r:id="rId9"/>
    <p:sldLayoutId id="2147483800" r:id="rId10"/>
    <p:sldLayoutId id="2147483704" r:id="rId11"/>
    <p:sldLayoutId id="2147483803" r:id="rId12"/>
    <p:sldLayoutId id="2147483705" r:id="rId13"/>
    <p:sldLayoutId id="2147483706" r:id="rId14"/>
    <p:sldLayoutId id="214748370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SzPct val="15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hyperlink" Target="mailto:partnersupport@resurs.dk" TargetMode="External"/><Relationship Id="rId7" Type="http://schemas.openxmlformats.org/officeDocument/2006/relationships/image" Target="../media/image19.svg"/><Relationship Id="rId2" Type="http://schemas.openxmlformats.org/officeDocument/2006/relationships/hyperlink" Target="mailto:lt@resurs.dk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Relationship Id="rId9" Type="http://schemas.openxmlformats.org/officeDocument/2006/relationships/image" Target="../media/image21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2B1CB41B-86E6-D981-BA69-8FACCE3C23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Kontaktpunkter &amp; </a:t>
            </a:r>
            <a:r>
              <a:rPr lang="sv-SE" dirty="0" err="1"/>
              <a:t>Åbningstider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9111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6B5A6EFE-7B8F-07A9-B110-ECBFA9613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900" y="2713325"/>
            <a:ext cx="3200400" cy="3465577"/>
          </a:xfrm>
        </p:spPr>
        <p:txBody>
          <a:bodyPr/>
          <a:lstStyle/>
          <a:p>
            <a:pPr algn="ctr"/>
            <a:r>
              <a:rPr lang="sv-SE" b="1" dirty="0"/>
              <a:t> </a:t>
            </a:r>
            <a:r>
              <a:rPr lang="sv-SE" b="1" dirty="0" err="1"/>
              <a:t>Tlf</a:t>
            </a:r>
            <a:r>
              <a:rPr lang="sv-SE" b="1" dirty="0"/>
              <a:t>: 39 13 16 00</a:t>
            </a:r>
          </a:p>
          <a:p>
            <a:pPr algn="ctr"/>
            <a:r>
              <a:rPr lang="sv-SE" sz="900" dirty="0"/>
              <a:t>Mail: </a:t>
            </a:r>
            <a:r>
              <a:rPr lang="sv-SE" sz="900" dirty="0" err="1"/>
              <a:t>mail@resurs.dk</a:t>
            </a:r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dirty="0" err="1"/>
              <a:t>Dette</a:t>
            </a:r>
            <a:r>
              <a:rPr lang="sv-SE" dirty="0"/>
              <a:t> nummer skal </a:t>
            </a:r>
            <a:r>
              <a:rPr lang="sv-SE" dirty="0" err="1"/>
              <a:t>bruges</a:t>
            </a:r>
            <a:r>
              <a:rPr lang="sv-SE" dirty="0"/>
              <a:t> </a:t>
            </a:r>
            <a:r>
              <a:rPr lang="sv-SE" dirty="0" err="1"/>
              <a:t>af</a:t>
            </a:r>
            <a:r>
              <a:rPr lang="sv-SE" dirty="0"/>
              <a:t> privatkunder </a:t>
            </a:r>
            <a:r>
              <a:rPr lang="sv-SE" dirty="0" err="1"/>
              <a:t>og</a:t>
            </a:r>
            <a:r>
              <a:rPr lang="sv-SE" dirty="0"/>
              <a:t>/eller </a:t>
            </a:r>
            <a:r>
              <a:rPr lang="sv-SE" dirty="0" err="1"/>
              <a:t>erhvervskunder</a:t>
            </a:r>
            <a:r>
              <a:rPr lang="sv-SE" dirty="0"/>
              <a:t>, </a:t>
            </a:r>
            <a:r>
              <a:rPr lang="sv-SE" dirty="0" err="1"/>
              <a:t>der</a:t>
            </a:r>
            <a:r>
              <a:rPr lang="sv-SE" dirty="0"/>
              <a:t> har </a:t>
            </a:r>
            <a:r>
              <a:rPr lang="sv-SE" dirty="0" err="1"/>
              <a:t>spørgsmål</a:t>
            </a:r>
            <a:r>
              <a:rPr lang="sv-SE" dirty="0"/>
              <a:t> </a:t>
            </a:r>
            <a:r>
              <a:rPr lang="sv-SE" dirty="0" err="1"/>
              <a:t>vedrørende</a:t>
            </a:r>
            <a:r>
              <a:rPr lang="sv-SE" dirty="0"/>
              <a:t> </a:t>
            </a:r>
            <a:r>
              <a:rPr lang="sv-SE" dirty="0" err="1"/>
              <a:t>betalinger</a:t>
            </a:r>
            <a:r>
              <a:rPr lang="sv-SE" dirty="0"/>
              <a:t>, </a:t>
            </a:r>
            <a:r>
              <a:rPr lang="sv-SE" dirty="0" err="1"/>
              <a:t>fakturaer</a:t>
            </a:r>
            <a:r>
              <a:rPr lang="sv-SE" dirty="0"/>
              <a:t> m.m. </a:t>
            </a:r>
          </a:p>
          <a:p>
            <a:pPr algn="ctr"/>
            <a:endParaRPr lang="sv-SE" dirty="0"/>
          </a:p>
          <a:p>
            <a:pPr algn="ctr"/>
            <a:r>
              <a:rPr lang="sv-SE" b="1" dirty="0"/>
              <a:t>Telefon:</a:t>
            </a:r>
          </a:p>
          <a:p>
            <a:pPr algn="ctr"/>
            <a:r>
              <a:rPr lang="sv-SE" sz="1000" dirty="0"/>
              <a:t>Alle </a:t>
            </a:r>
            <a:r>
              <a:rPr lang="sv-SE" sz="1000" dirty="0" err="1"/>
              <a:t>hverdage</a:t>
            </a:r>
            <a:r>
              <a:rPr lang="sv-SE" sz="1000" dirty="0"/>
              <a:t>: 09–16</a:t>
            </a:r>
          </a:p>
          <a:p>
            <a:pPr algn="ctr"/>
            <a:r>
              <a:rPr lang="sv-SE" sz="1000" dirty="0" err="1"/>
              <a:t>Lukket</a:t>
            </a:r>
            <a:r>
              <a:rPr lang="sv-SE" sz="1000" dirty="0"/>
              <a:t> </a:t>
            </a:r>
            <a:r>
              <a:rPr lang="sv-SE" sz="1000" dirty="0" err="1"/>
              <a:t>til</a:t>
            </a:r>
            <a:r>
              <a:rPr lang="sv-SE" sz="1000" dirty="0"/>
              <a:t> </a:t>
            </a:r>
            <a:r>
              <a:rPr lang="sv-SE" sz="1000" dirty="0" err="1"/>
              <a:t>frokost</a:t>
            </a:r>
            <a:r>
              <a:rPr lang="sv-SE" sz="1000" dirty="0"/>
              <a:t>: 12–13</a:t>
            </a:r>
          </a:p>
          <a:p>
            <a:pPr algn="ctr"/>
            <a:r>
              <a:rPr lang="sv-SE" b="1" dirty="0"/>
              <a:t>Chatt:</a:t>
            </a:r>
          </a:p>
          <a:p>
            <a:pPr algn="ctr"/>
            <a:r>
              <a:rPr lang="sv-SE" sz="1000" dirty="0"/>
              <a:t>Alle </a:t>
            </a:r>
            <a:r>
              <a:rPr lang="sv-SE" sz="1000" dirty="0" err="1"/>
              <a:t>hverdage</a:t>
            </a:r>
            <a:r>
              <a:rPr lang="sv-SE" sz="1000"/>
              <a:t>: 08-17</a:t>
            </a:r>
            <a:endParaRPr lang="sv-SE" sz="1000" dirty="0"/>
          </a:p>
          <a:p>
            <a:pPr algn="ctr"/>
            <a:r>
              <a:rPr lang="sv-SE" sz="1000" dirty="0" err="1"/>
              <a:t>Lørdag</a:t>
            </a:r>
            <a:r>
              <a:rPr lang="sv-SE" sz="1000" dirty="0"/>
              <a:t>–</a:t>
            </a:r>
            <a:r>
              <a:rPr lang="sv-SE" sz="1000" dirty="0" err="1"/>
              <a:t>søndag</a:t>
            </a:r>
            <a:r>
              <a:rPr lang="sv-SE" sz="1000" dirty="0"/>
              <a:t>: 10–14</a:t>
            </a:r>
          </a:p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FC6662-685E-B098-383B-DEC6E6B71E3C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50900" y="2178624"/>
            <a:ext cx="3289300" cy="446400"/>
          </a:xfrm>
        </p:spPr>
        <p:txBody>
          <a:bodyPr/>
          <a:lstStyle/>
          <a:p>
            <a:pPr algn="ctr"/>
            <a:r>
              <a:rPr lang="sv-SE" dirty="0"/>
              <a:t>KUNDESUPPORT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4C23C56C-0489-0C79-E624-748CA66DA86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sv-SE" dirty="0"/>
              <a:t>SUPPORT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1287565E-8AC5-90FB-107F-A9915E1469F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4445000" y="2713325"/>
            <a:ext cx="3302000" cy="3465577"/>
          </a:xfrm>
        </p:spPr>
        <p:txBody>
          <a:bodyPr/>
          <a:lstStyle/>
          <a:p>
            <a:pPr algn="ctr"/>
            <a:r>
              <a:rPr lang="sv-SE" b="1" dirty="0"/>
              <a:t> </a:t>
            </a:r>
            <a:r>
              <a:rPr lang="sv-SE" b="1" dirty="0" err="1"/>
              <a:t>Tlf</a:t>
            </a:r>
            <a:r>
              <a:rPr lang="sv-SE" b="1" dirty="0"/>
              <a:t>: 39 13 16 60</a:t>
            </a:r>
          </a:p>
          <a:p>
            <a:pPr algn="ctr"/>
            <a:r>
              <a:rPr lang="sv-SE" sz="900" dirty="0"/>
              <a:t>Mail: </a:t>
            </a:r>
            <a:r>
              <a:rPr lang="sv-SE" sz="900" u="sng" dirty="0">
                <a:hlinkClick r:id="rId2" tooltip="mailto:lt@resurs.dk"/>
              </a:rPr>
              <a:t>lt@resurs.dk</a:t>
            </a:r>
            <a:r>
              <a:rPr lang="sv-SE" sz="900" dirty="0"/>
              <a:t> </a:t>
            </a:r>
          </a:p>
          <a:p>
            <a:pPr algn="ctr"/>
            <a:endParaRPr lang="sv-SE" sz="900" dirty="0"/>
          </a:p>
          <a:p>
            <a:pPr algn="ctr"/>
            <a:r>
              <a:rPr lang="sv-SE" dirty="0"/>
              <a:t>Når du som </a:t>
            </a:r>
            <a:r>
              <a:rPr lang="sv-SE" b="1" dirty="0" err="1"/>
              <a:t>merchant</a:t>
            </a:r>
            <a:r>
              <a:rPr lang="sv-SE" b="1" dirty="0"/>
              <a:t> </a:t>
            </a:r>
            <a:r>
              <a:rPr lang="sv-SE" dirty="0"/>
              <a:t>har </a:t>
            </a:r>
            <a:r>
              <a:rPr lang="sv-SE" dirty="0" err="1"/>
              <a:t>spørgsmål</a:t>
            </a:r>
            <a:r>
              <a:rPr lang="sv-SE" dirty="0"/>
              <a:t> </a:t>
            </a:r>
            <a:r>
              <a:rPr lang="sv-SE" dirty="0" err="1"/>
              <a:t>til</a:t>
            </a:r>
            <a:r>
              <a:rPr lang="sv-SE" dirty="0"/>
              <a:t> os </a:t>
            </a:r>
            <a:r>
              <a:rPr lang="sv-SE" dirty="0" err="1"/>
              <a:t>vedrørende</a:t>
            </a:r>
            <a:r>
              <a:rPr lang="sv-SE" dirty="0"/>
              <a:t> kundens finansiering, faktura eller </a:t>
            </a:r>
            <a:r>
              <a:rPr lang="sv-SE" dirty="0" err="1"/>
              <a:t>betaling</a:t>
            </a:r>
            <a:r>
              <a:rPr lang="sv-SE" dirty="0"/>
              <a:t>, samt </a:t>
            </a:r>
            <a:r>
              <a:rPr lang="sv-SE" dirty="0" err="1"/>
              <a:t>spørgsmål</a:t>
            </a:r>
            <a:r>
              <a:rPr lang="sv-SE" dirty="0"/>
              <a:t> om nye eller eksisterende </a:t>
            </a:r>
            <a:r>
              <a:rPr lang="sv-SE" dirty="0" err="1"/>
              <a:t>kreditansøgninger</a:t>
            </a:r>
            <a:r>
              <a:rPr lang="sv-SE" dirty="0"/>
              <a:t>, </a:t>
            </a:r>
            <a:r>
              <a:rPr lang="sv-SE" dirty="0" err="1"/>
              <a:t>manuel</a:t>
            </a:r>
            <a:r>
              <a:rPr lang="sv-SE" dirty="0"/>
              <a:t> </a:t>
            </a:r>
            <a:r>
              <a:rPr lang="sv-SE" dirty="0" err="1"/>
              <a:t>håndtering</a:t>
            </a:r>
            <a:r>
              <a:rPr lang="sv-SE" dirty="0"/>
              <a:t> eller andre </a:t>
            </a:r>
            <a:r>
              <a:rPr lang="sv-SE" dirty="0" err="1"/>
              <a:t>spørgsmål</a:t>
            </a:r>
            <a:r>
              <a:rPr lang="sv-SE" dirty="0"/>
              <a:t>, når kunden </a:t>
            </a:r>
            <a:r>
              <a:rPr lang="sv-SE" dirty="0" err="1"/>
              <a:t>befinder</a:t>
            </a:r>
            <a:r>
              <a:rPr lang="sv-SE" dirty="0"/>
              <a:t> sig i </a:t>
            </a:r>
            <a:r>
              <a:rPr lang="sv-SE" dirty="0" err="1"/>
              <a:t>butikken</a:t>
            </a:r>
            <a:r>
              <a:rPr lang="sv-SE" dirty="0"/>
              <a:t>.</a:t>
            </a:r>
            <a:r>
              <a:rPr lang="sv-SE" b="1" dirty="0"/>
              <a:t> </a:t>
            </a:r>
            <a:r>
              <a:rPr lang="sv-SE" dirty="0"/>
              <a:t> </a:t>
            </a:r>
          </a:p>
          <a:p>
            <a:pPr algn="ctr"/>
            <a:endParaRPr lang="sv-SE" sz="900" dirty="0"/>
          </a:p>
          <a:p>
            <a:pPr algn="ctr"/>
            <a:r>
              <a:rPr lang="sv-SE" b="1" dirty="0"/>
              <a:t>Telefon och </a:t>
            </a:r>
            <a:r>
              <a:rPr lang="sv-SE" b="1" dirty="0" err="1"/>
              <a:t>chat</a:t>
            </a:r>
            <a:r>
              <a:rPr lang="sv-SE" b="1" dirty="0"/>
              <a:t>:</a:t>
            </a:r>
            <a:endParaRPr lang="sv-SE" sz="900" dirty="0"/>
          </a:p>
          <a:p>
            <a:pPr algn="ctr"/>
            <a:r>
              <a:rPr lang="sv-SE" sz="1000" dirty="0"/>
              <a:t>Alle </a:t>
            </a:r>
            <a:r>
              <a:rPr lang="sv-SE" sz="1000" dirty="0" err="1"/>
              <a:t>hverdage</a:t>
            </a:r>
            <a:r>
              <a:rPr lang="sv-SE" sz="1000" dirty="0"/>
              <a:t>: 08:30-20:00</a:t>
            </a:r>
            <a:endParaRPr lang="sv-SE" sz="1000" b="1" dirty="0"/>
          </a:p>
          <a:p>
            <a:pPr algn="ctr"/>
            <a:r>
              <a:rPr lang="sv-SE" sz="1000" dirty="0" err="1"/>
              <a:t>Lørdag</a:t>
            </a:r>
            <a:r>
              <a:rPr lang="sv-SE" sz="1000" dirty="0"/>
              <a:t>–</a:t>
            </a:r>
            <a:r>
              <a:rPr lang="sv-SE" sz="1000" dirty="0" err="1"/>
              <a:t>søndag</a:t>
            </a:r>
            <a:r>
              <a:rPr lang="sv-SE" sz="1000" dirty="0"/>
              <a:t>: 09-18</a:t>
            </a:r>
          </a:p>
          <a:p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D11ED7CA-26AE-63EB-0435-061E8FA721AB}"/>
              </a:ext>
            </a:extLst>
          </p:cNvPr>
          <p:cNvSpPr>
            <a:spLocks noGrp="1"/>
          </p:cNvSpPr>
          <p:nvPr>
            <p:ph type="body" idx="23"/>
          </p:nvPr>
        </p:nvSpPr>
        <p:spPr>
          <a:xfrm>
            <a:off x="4445000" y="2178624"/>
            <a:ext cx="3289300" cy="446400"/>
          </a:xfrm>
        </p:spPr>
        <p:txBody>
          <a:bodyPr/>
          <a:lstStyle/>
          <a:p>
            <a:pPr algn="ctr"/>
            <a:r>
              <a:rPr lang="sv-SE" dirty="0"/>
              <a:t>KREDITAFDELNING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829CB7E7-91F1-98CB-175E-570FC8EB3378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8039100" y="2713325"/>
            <a:ext cx="3302000" cy="3465577"/>
          </a:xfrm>
        </p:spPr>
        <p:txBody>
          <a:bodyPr/>
          <a:lstStyle/>
          <a:p>
            <a:pPr algn="ctr"/>
            <a:r>
              <a:rPr lang="sv-SE" b="1" dirty="0"/>
              <a:t> </a:t>
            </a:r>
            <a:r>
              <a:rPr lang="sv-SE" b="1" dirty="0" err="1"/>
              <a:t>Tlf</a:t>
            </a:r>
            <a:r>
              <a:rPr lang="sv-SE" b="1" dirty="0"/>
              <a:t>: 39 13 16 32</a:t>
            </a:r>
          </a:p>
          <a:p>
            <a:pPr algn="ctr"/>
            <a:r>
              <a:rPr lang="sv-SE" sz="900" dirty="0"/>
              <a:t>Mail: </a:t>
            </a:r>
            <a:r>
              <a:rPr lang="sv-SE" sz="900" dirty="0">
                <a:hlinkClick r:id="rId3"/>
              </a:rPr>
              <a:t>partnersupport@resurs.dk</a:t>
            </a:r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dirty="0"/>
              <a:t>Tekniske </a:t>
            </a:r>
            <a:r>
              <a:rPr lang="sv-SE" dirty="0" err="1"/>
              <a:t>spørgsmål</a:t>
            </a:r>
            <a:r>
              <a:rPr lang="sv-SE" dirty="0"/>
              <a:t> om Merchant Portalen, </a:t>
            </a:r>
            <a:r>
              <a:rPr lang="sv-SE" dirty="0" err="1"/>
              <a:t>hvordan</a:t>
            </a:r>
            <a:r>
              <a:rPr lang="sv-SE" dirty="0"/>
              <a:t> </a:t>
            </a:r>
            <a:r>
              <a:rPr lang="sv-SE" dirty="0" err="1"/>
              <a:t>butikker</a:t>
            </a:r>
            <a:r>
              <a:rPr lang="sv-SE" dirty="0"/>
              <a:t> </a:t>
            </a:r>
            <a:r>
              <a:rPr lang="sv-SE" dirty="0" err="1"/>
              <a:t>gennemfører</a:t>
            </a:r>
            <a:r>
              <a:rPr lang="sv-SE" dirty="0"/>
              <a:t> </a:t>
            </a:r>
            <a:r>
              <a:rPr lang="sv-SE" dirty="0" err="1"/>
              <a:t>ansøgninger</a:t>
            </a:r>
            <a:r>
              <a:rPr lang="sv-SE" dirty="0"/>
              <a:t>/</a:t>
            </a:r>
            <a:r>
              <a:rPr lang="sv-SE" dirty="0" err="1"/>
              <a:t>debiteringer</a:t>
            </a:r>
            <a:r>
              <a:rPr lang="sv-SE" dirty="0"/>
              <a:t> i portalen, </a:t>
            </a:r>
            <a:r>
              <a:rPr lang="sv-SE" dirty="0" err="1"/>
              <a:t>spørgsmål</a:t>
            </a:r>
            <a:r>
              <a:rPr lang="sv-SE" dirty="0"/>
              <a:t> om </a:t>
            </a:r>
            <a:r>
              <a:rPr lang="sv-SE" dirty="0" err="1"/>
              <a:t>udbetalingskonto</a:t>
            </a:r>
            <a:r>
              <a:rPr lang="sv-SE" dirty="0"/>
              <a:t>, </a:t>
            </a:r>
            <a:r>
              <a:rPr lang="sv-SE" dirty="0" err="1"/>
              <a:t>udbetalinger</a:t>
            </a:r>
            <a:r>
              <a:rPr lang="sv-SE" dirty="0"/>
              <a:t>, </a:t>
            </a:r>
            <a:r>
              <a:rPr lang="sv-SE" dirty="0" err="1"/>
              <a:t>loginoplysninger</a:t>
            </a:r>
            <a:r>
              <a:rPr lang="sv-SE" dirty="0"/>
              <a:t> </a:t>
            </a:r>
            <a:r>
              <a:rPr lang="sv-SE" dirty="0" err="1"/>
              <a:t>og</a:t>
            </a:r>
            <a:r>
              <a:rPr lang="sv-SE" dirty="0"/>
              <a:t> </a:t>
            </a:r>
            <a:r>
              <a:rPr lang="sv-SE" dirty="0" err="1"/>
              <a:t>lignende</a:t>
            </a:r>
            <a:r>
              <a:rPr lang="sv-SE" dirty="0"/>
              <a:t>.</a:t>
            </a:r>
          </a:p>
          <a:p>
            <a:pPr algn="ctr"/>
            <a:endParaRPr lang="sv-SE" sz="900" dirty="0"/>
          </a:p>
          <a:p>
            <a:pPr algn="ctr"/>
            <a:r>
              <a:rPr lang="sv-SE" b="1" dirty="0"/>
              <a:t>Telefon </a:t>
            </a:r>
            <a:r>
              <a:rPr lang="sv-SE" b="1" dirty="0" err="1"/>
              <a:t>og</a:t>
            </a:r>
            <a:r>
              <a:rPr lang="sv-SE" b="1" dirty="0"/>
              <a:t> </a:t>
            </a:r>
            <a:r>
              <a:rPr lang="sv-SE" b="1" dirty="0" err="1"/>
              <a:t>chat</a:t>
            </a:r>
            <a:r>
              <a:rPr lang="sv-SE" b="1" dirty="0"/>
              <a:t>:</a:t>
            </a:r>
          </a:p>
          <a:p>
            <a:pPr algn="ctr"/>
            <a:r>
              <a:rPr lang="sv-SE" sz="1000" dirty="0"/>
              <a:t>Alle </a:t>
            </a:r>
            <a:r>
              <a:rPr lang="sv-SE" sz="1000" dirty="0" err="1"/>
              <a:t>hverdage</a:t>
            </a:r>
            <a:r>
              <a:rPr lang="sv-SE" sz="1000" dirty="0"/>
              <a:t>: 08–17</a:t>
            </a:r>
          </a:p>
          <a:p>
            <a:pPr algn="ctr"/>
            <a:endParaRPr lang="sv-SE" sz="900" dirty="0"/>
          </a:p>
          <a:p>
            <a:pPr algn="ctr"/>
            <a:r>
              <a:rPr lang="sv-SE" b="1" dirty="0"/>
              <a:t>Må </a:t>
            </a:r>
            <a:r>
              <a:rPr lang="sv-SE" b="1" dirty="0" err="1"/>
              <a:t>ikke</a:t>
            </a:r>
            <a:r>
              <a:rPr lang="sv-SE" b="1" dirty="0"/>
              <a:t> </a:t>
            </a:r>
            <a:r>
              <a:rPr lang="sv-SE" b="1" dirty="0" err="1"/>
              <a:t>udleveres</a:t>
            </a:r>
            <a:r>
              <a:rPr lang="sv-SE" b="1" dirty="0"/>
              <a:t> </a:t>
            </a:r>
            <a:r>
              <a:rPr lang="sv-SE" b="1" dirty="0" err="1"/>
              <a:t>til</a:t>
            </a:r>
            <a:r>
              <a:rPr lang="sv-SE" b="1" dirty="0"/>
              <a:t> privatkunder!</a:t>
            </a:r>
            <a:r>
              <a:rPr lang="sv-SE" dirty="0"/>
              <a:t> 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BCB1F816-F36D-CA10-9B76-5410E6B84FCC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8039100" y="2178624"/>
            <a:ext cx="3402807" cy="446400"/>
          </a:xfrm>
        </p:spPr>
        <p:txBody>
          <a:bodyPr/>
          <a:lstStyle/>
          <a:p>
            <a:pPr algn="ctr"/>
            <a:r>
              <a:rPr lang="sv-SE" dirty="0"/>
              <a:t>MERCHANTSUPPORT</a:t>
            </a:r>
          </a:p>
        </p:txBody>
      </p:sp>
      <p:pic>
        <p:nvPicPr>
          <p:cNvPr id="13" name="Bild 12">
            <a:extLst>
              <a:ext uri="{FF2B5EF4-FFF2-40B4-BE49-F238E27FC236}">
                <a16:creationId xmlns:a16="http://schemas.microsoft.com/office/drawing/2014/main" id="{0874CC9F-1962-D5DF-56E2-5ED8B49CC9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041398" y="2160148"/>
            <a:ext cx="406401" cy="446400"/>
          </a:xfrm>
          <a:prstGeom prst="rect">
            <a:avLst/>
          </a:prstGeom>
        </p:spPr>
      </p:pic>
      <p:pic>
        <p:nvPicPr>
          <p:cNvPr id="14" name="Bild 13">
            <a:extLst>
              <a:ext uri="{FF2B5EF4-FFF2-40B4-BE49-F238E27FC236}">
                <a16:creationId xmlns:a16="http://schemas.microsoft.com/office/drawing/2014/main" id="{9600CBDA-C62C-364F-1E61-2F0221F0BE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37404" y="2178624"/>
            <a:ext cx="427924" cy="427924"/>
          </a:xfrm>
          <a:prstGeom prst="rect">
            <a:avLst/>
          </a:prstGeom>
        </p:spPr>
      </p:pic>
      <p:pic>
        <p:nvPicPr>
          <p:cNvPr id="15" name="Bild 14">
            <a:extLst>
              <a:ext uri="{FF2B5EF4-FFF2-40B4-BE49-F238E27FC236}">
                <a16:creationId xmlns:a16="http://schemas.microsoft.com/office/drawing/2014/main" id="{1229C432-E124-0344-1324-030E098BB1F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145367" y="2169386"/>
            <a:ext cx="481415" cy="427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632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076928"/>
      </p:ext>
    </p:extLst>
  </p:cSld>
  <p:clrMapOvr>
    <a:masterClrMapping/>
  </p:clrMapOvr>
</p:sld>
</file>

<file path=ppt/theme/theme1.xml><?xml version="1.0" encoding="utf-8"?>
<a:theme xmlns:a="http://schemas.openxmlformats.org/drawingml/2006/main" name="RESURS START PAGE – LIGHT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RESURS START PAGE – DARK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RESURS LIGHT THEME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RESURS WHITE THEME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RESURS DARK THEME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DAEFE8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accent1"/>
            </a:solidFill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CHAPTER PAGES">
  <a:themeElements>
    <a:clrScheme name="Nordic Pitch Deck template 20250919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F1EAE8"/>
      </a:accent1>
      <a:accent2>
        <a:srgbClr val="E7DCD6"/>
      </a:accent2>
      <a:accent3>
        <a:srgbClr val="000000"/>
      </a:accent3>
      <a:accent4>
        <a:srgbClr val="17968B"/>
      </a:accent4>
      <a:accent5>
        <a:srgbClr val="FFEC89"/>
      </a:accent5>
      <a:accent6>
        <a:srgbClr val="E9F3F0"/>
      </a:accent6>
      <a:hlink>
        <a:srgbClr val="463CBE"/>
      </a:hlink>
      <a:folHlink>
        <a:srgbClr val="92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rgbClr val="393838"/>
            </a:solidFill>
            <a:latin typeface="Montserrat" pitchFamily="2" charset="77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8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3D537A3D6C82145B34AD7B3493CE006" ma:contentTypeVersion="4" ma:contentTypeDescription="Skapa ett nytt dokument." ma:contentTypeScope="" ma:versionID="1f179ac44db633db52218e6dfaae9d87">
  <xsd:schema xmlns:xsd="http://www.w3.org/2001/XMLSchema" xmlns:xs="http://www.w3.org/2001/XMLSchema" xmlns:p="http://schemas.microsoft.com/office/2006/metadata/properties" xmlns:ns2="2c475a35-99e5-4eea-b23c-1df6ae9d8ede" targetNamespace="http://schemas.microsoft.com/office/2006/metadata/properties" ma:root="true" ma:fieldsID="6c2622036a195dfb9b73166c0aa8b471" ns2:_="">
    <xsd:import namespace="2c475a35-99e5-4eea-b23c-1df6ae9d8e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75a35-99e5-4eea-b23c-1df6ae9d8e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3854BA-C20E-4981-853A-34FDFE011078}">
  <ds:schemaRefs>
    <ds:schemaRef ds:uri="http://schemas.microsoft.com/office/2006/metadata/properties"/>
    <ds:schemaRef ds:uri="http://schemas.microsoft.com/office/infopath/2007/PartnerControls"/>
    <ds:schemaRef ds:uri="ea16f1b7-f20c-4701-a900-8a9924224129"/>
    <ds:schemaRef ds:uri="a84c36f7-9c70-48ee-ac53-414c514c4a8d"/>
    <ds:schemaRef ds:uri="2f5ba20a-67f6-4e23-bcaa-7ea2ef80de29"/>
    <ds:schemaRef ds:uri="4208ae52-1075-43ce-9e2c-31207b20f1c2"/>
  </ds:schemaRefs>
</ds:datastoreItem>
</file>

<file path=customXml/itemProps2.xml><?xml version="1.0" encoding="utf-8"?>
<ds:datastoreItem xmlns:ds="http://schemas.openxmlformats.org/officeDocument/2006/customXml" ds:itemID="{5FF0D4AF-2921-497A-BE9E-D9E000F2CE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9BF7A8-8D82-45F3-ABF8-9E5FA3A1C8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75a35-99e5-4eea-b23c-1df6ae9d8e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8772792-e204-4cf6-b10c-f8c01a41e45e}" enabled="1" method="Privileged" siteId="{548024d6-9291-4b34-a867-a1c6bef0127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</TotalTime>
  <Words>182</Words>
  <Application>Microsoft Office PowerPoint</Application>
  <PresentationFormat>Bredbild</PresentationFormat>
  <Paragraphs>33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6</vt:i4>
      </vt:variant>
      <vt:variant>
        <vt:lpstr>Bildrubriker</vt:lpstr>
      </vt:variant>
      <vt:variant>
        <vt:i4>3</vt:i4>
      </vt:variant>
    </vt:vector>
  </HeadingPairs>
  <TitlesOfParts>
    <vt:vector size="9" baseType="lpstr">
      <vt:lpstr>RESURS START PAGE – LIGHT</vt:lpstr>
      <vt:lpstr>1_RESURS START PAGE – DARK</vt:lpstr>
      <vt:lpstr>RESURS LIGHT THEME</vt:lpstr>
      <vt:lpstr>RESURS WHITE THEME</vt:lpstr>
      <vt:lpstr>RESURS DARK THEME</vt:lpstr>
      <vt:lpstr>CHAPTER PAGES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Isak Niklasson</dc:creator>
  <cp:lastModifiedBy>Victoria Hjerter</cp:lastModifiedBy>
  <cp:revision>32</cp:revision>
  <dcterms:created xsi:type="dcterms:W3CDTF">2025-08-18T07:56:36Z</dcterms:created>
  <dcterms:modified xsi:type="dcterms:W3CDTF">2025-11-04T07:46:50Z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0x01010093D537A3D6C82145B34AD7B3493CE006</vt:lpwstr>
  </property>
  <property fmtid="{D5CDD505-2E9C-101B-9397-08002B2CF9AE}" pid="3" name="MediaServiceImageTags">
    <vt:lpwstr/>
  </property>
</Properties>
</file>